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88" r:id="rId2"/>
    <p:sldMasterId id="2147483724" r:id="rId3"/>
    <p:sldMasterId id="2147483716" r:id="rId4"/>
    <p:sldMasterId id="2147483721" r:id="rId5"/>
    <p:sldMasterId id="2147483695" r:id="rId6"/>
    <p:sldMasterId id="2147483850" r:id="rId7"/>
  </p:sldMasterIdLst>
  <p:notesMasterIdLst>
    <p:notesMasterId r:id="rId41"/>
  </p:notesMasterIdLst>
  <p:sldIdLst>
    <p:sldId id="265" r:id="rId8"/>
    <p:sldId id="364" r:id="rId9"/>
    <p:sldId id="272" r:id="rId10"/>
    <p:sldId id="278" r:id="rId11"/>
    <p:sldId id="354" r:id="rId12"/>
    <p:sldId id="355" r:id="rId13"/>
    <p:sldId id="337" r:id="rId14"/>
    <p:sldId id="338" r:id="rId15"/>
    <p:sldId id="358" r:id="rId16"/>
    <p:sldId id="359" r:id="rId17"/>
    <p:sldId id="361" r:id="rId18"/>
    <p:sldId id="362" r:id="rId19"/>
    <p:sldId id="363" r:id="rId20"/>
    <p:sldId id="360" r:id="rId21"/>
    <p:sldId id="302" r:id="rId22"/>
    <p:sldId id="345" r:id="rId23"/>
    <p:sldId id="344" r:id="rId24"/>
    <p:sldId id="340" r:id="rId25"/>
    <p:sldId id="341" r:id="rId26"/>
    <p:sldId id="343" r:id="rId27"/>
    <p:sldId id="283" r:id="rId28"/>
    <p:sldId id="347" r:id="rId29"/>
    <p:sldId id="348" r:id="rId30"/>
    <p:sldId id="349" r:id="rId31"/>
    <p:sldId id="350" r:id="rId32"/>
    <p:sldId id="353" r:id="rId33"/>
    <p:sldId id="339" r:id="rId34"/>
    <p:sldId id="346" r:id="rId35"/>
    <p:sldId id="273" r:id="rId36"/>
    <p:sldId id="368" r:id="rId37"/>
    <p:sldId id="365" r:id="rId38"/>
    <p:sldId id="366" r:id="rId39"/>
    <p:sldId id="36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sson" id="{12565C1A-113B-4194-AF80-7C388EE006EE}">
          <p14:sldIdLst>
            <p14:sldId id="265"/>
            <p14:sldId id="364"/>
            <p14:sldId id="272"/>
            <p14:sldId id="278"/>
            <p14:sldId id="354"/>
            <p14:sldId id="355"/>
            <p14:sldId id="337"/>
            <p14:sldId id="338"/>
            <p14:sldId id="358"/>
            <p14:sldId id="359"/>
            <p14:sldId id="361"/>
            <p14:sldId id="362"/>
            <p14:sldId id="363"/>
            <p14:sldId id="360"/>
            <p14:sldId id="302"/>
            <p14:sldId id="345"/>
            <p14:sldId id="344"/>
            <p14:sldId id="340"/>
            <p14:sldId id="341"/>
            <p14:sldId id="343"/>
            <p14:sldId id="283"/>
            <p14:sldId id="347"/>
            <p14:sldId id="348"/>
            <p14:sldId id="349"/>
            <p14:sldId id="350"/>
            <p14:sldId id="353"/>
            <p14:sldId id="339"/>
            <p14:sldId id="346"/>
            <p14:sldId id="273"/>
          </p14:sldIdLst>
        </p14:section>
        <p14:section name="Curriculum Guides" id="{43B92F88-A7E5-4893-AABA-CD38F734282A}">
          <p14:sldIdLst>
            <p14:sldId id="368"/>
            <p14:sldId id="365"/>
            <p14:sldId id="366"/>
            <p14:sldId id="3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6ED"/>
    <a:srgbClr val="469C55"/>
    <a:srgbClr val="325B52"/>
    <a:srgbClr val="774AA6"/>
    <a:srgbClr val="BD60EF"/>
    <a:srgbClr val="E52C4C"/>
    <a:srgbClr val="80A0F2"/>
    <a:srgbClr val="97E8D7"/>
    <a:srgbClr val="E42D50"/>
    <a:srgbClr val="D5F6E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38DB6A-DE1E-4ACA-9D46-C1580517A223}" v="119" dt="2024-04-11T12:37:40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5" autoAdjust="0"/>
    <p:restoredTop sz="92934" autoAdjust="0"/>
  </p:normalViewPr>
  <p:slideViewPr>
    <p:cSldViewPr snapToGrid="0">
      <p:cViewPr varScale="1">
        <p:scale>
          <a:sx n="103" d="100"/>
          <a:sy n="103" d="100"/>
        </p:scale>
        <p:origin x="2250" y="102"/>
      </p:cViewPr>
      <p:guideLst/>
    </p:cSldViewPr>
  </p:slideViewPr>
  <p:notesTextViewPr>
    <p:cViewPr>
      <p:scale>
        <a:sx n="3" d="2"/>
        <a:sy n="3" d="2"/>
      </p:scale>
      <p:origin x="0" y="-12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microsoft.com/office/2016/11/relationships/changesInfo" Target="changesInfos/changesInfo1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Shaxted" userId="9f9508456a4a5dab" providerId="LiveId" clId="{B544127E-1EA4-4533-8DDA-FCEDC821653A}"/>
    <pc:docChg chg="modSld">
      <pc:chgData name="Simon Shaxted" userId="9f9508456a4a5dab" providerId="LiveId" clId="{B544127E-1EA4-4533-8DDA-FCEDC821653A}" dt="2024-04-11T09:41:08.700" v="3" actId="20577"/>
      <pc:docMkLst>
        <pc:docMk/>
      </pc:docMkLst>
      <pc:sldChg chg="modSp mod">
        <pc:chgData name="Simon Shaxted" userId="9f9508456a4a5dab" providerId="LiveId" clId="{B544127E-1EA4-4533-8DDA-FCEDC821653A}" dt="2024-04-11T09:41:08.700" v="3" actId="20577"/>
        <pc:sldMkLst>
          <pc:docMk/>
          <pc:sldMk cId="3705670420" sldId="283"/>
        </pc:sldMkLst>
        <pc:spChg chg="mod">
          <ac:chgData name="Simon Shaxted" userId="9f9508456a4a5dab" providerId="LiveId" clId="{B544127E-1EA4-4533-8DDA-FCEDC821653A}" dt="2024-04-11T09:41:08.700" v="3" actId="20577"/>
          <ac:spMkLst>
            <pc:docMk/>
            <pc:sldMk cId="3705670420" sldId="283"/>
            <ac:spMk id="3" creationId="{29A01B07-8293-8079-1D39-2A1F8A4B95E6}"/>
          </ac:spMkLst>
        </pc:spChg>
      </pc:sldChg>
    </pc:docChg>
  </pc:docChgLst>
  <pc:docChgLst>
    <pc:chgData name="Eleanor Ridley" userId="9778dfdf95191296" providerId="LiveId" clId="{E230920E-F0B6-408E-965D-7E5736DEC58C}"/>
    <pc:docChg chg="undo redo custSel addSld delSld modSld sldOrd">
      <pc:chgData name="Eleanor Ridley" userId="9778dfdf95191296" providerId="LiveId" clId="{E230920E-F0B6-408E-965D-7E5736DEC58C}" dt="2024-04-09T15:39:40.536" v="7018" actId="1038"/>
      <pc:docMkLst>
        <pc:docMk/>
      </pc:docMkLst>
      <pc:sldChg chg="add">
        <pc:chgData name="Eleanor Ridley" userId="9778dfdf95191296" providerId="LiveId" clId="{E230920E-F0B6-408E-965D-7E5736DEC58C}" dt="2024-04-09T15:04:41.937" v="6709"/>
        <pc:sldMkLst>
          <pc:docMk/>
          <pc:sldMk cId="906457398" sldId="265"/>
        </pc:sldMkLst>
      </pc:sldChg>
      <pc:sldChg chg="del">
        <pc:chgData name="Eleanor Ridley" userId="9778dfdf95191296" providerId="LiveId" clId="{E230920E-F0B6-408E-965D-7E5736DEC58C}" dt="2024-04-09T15:04:43.937" v="6710" actId="47"/>
        <pc:sldMkLst>
          <pc:docMk/>
          <pc:sldMk cId="3766811641" sldId="266"/>
        </pc:sldMkLst>
      </pc:sldChg>
      <pc:sldChg chg="addSp delSp modSp add del mod modClrScheme chgLayout">
        <pc:chgData name="Eleanor Ridley" userId="9778dfdf95191296" providerId="LiveId" clId="{E230920E-F0B6-408E-965D-7E5736DEC58C}" dt="2024-04-08T12:30:49.342" v="545" actId="700"/>
        <pc:sldMkLst>
          <pc:docMk/>
          <pc:sldMk cId="1537704245" sldId="267"/>
        </pc:sldMkLst>
        <pc:spChg chg="mod">
          <ac:chgData name="Eleanor Ridley" userId="9778dfdf95191296" providerId="LiveId" clId="{E230920E-F0B6-408E-965D-7E5736DEC58C}" dt="2024-04-08T12:29:02.453" v="512" actId="20577"/>
          <ac:spMkLst>
            <pc:docMk/>
            <pc:sldMk cId="1537704245" sldId="267"/>
            <ac:spMk id="4" creationId="{04E937DD-0269-BAAF-A43A-091528B62036}"/>
          </ac:spMkLst>
        </pc:spChg>
        <pc:spChg chg="mod">
          <ac:chgData name="Eleanor Ridley" userId="9778dfdf95191296" providerId="LiveId" clId="{E230920E-F0B6-408E-965D-7E5736DEC58C}" dt="2024-04-08T12:28:23.840" v="509"/>
          <ac:spMkLst>
            <pc:docMk/>
            <pc:sldMk cId="1537704245" sldId="267"/>
            <ac:spMk id="5" creationId="{33C2B49D-B843-DED7-2EE0-B1733EAF6660}"/>
          </ac:spMkLst>
        </pc:spChg>
        <pc:spChg chg="mod">
          <ac:chgData name="Eleanor Ridley" userId="9778dfdf95191296" providerId="LiveId" clId="{E230920E-F0B6-408E-965D-7E5736DEC58C}" dt="2024-04-08T12:29:07.029" v="516" actId="20577"/>
          <ac:spMkLst>
            <pc:docMk/>
            <pc:sldMk cId="1537704245" sldId="267"/>
            <ac:spMk id="7" creationId="{6FAA359B-BC04-925B-DAA8-BDFE9543DCF5}"/>
          </ac:spMkLst>
        </pc:spChg>
        <pc:spChg chg="mod">
          <ac:chgData name="Eleanor Ridley" userId="9778dfdf95191296" providerId="LiveId" clId="{E230920E-F0B6-408E-965D-7E5736DEC58C}" dt="2024-04-08T12:28:23.840" v="509"/>
          <ac:spMkLst>
            <pc:docMk/>
            <pc:sldMk cId="1537704245" sldId="267"/>
            <ac:spMk id="8" creationId="{3929413C-1E37-4B45-8BB4-B83C4ABC95D3}"/>
          </ac:spMkLst>
        </pc:spChg>
        <pc:spChg chg="add del mod">
          <ac:chgData name="Eleanor Ridley" userId="9778dfdf95191296" providerId="LiveId" clId="{E230920E-F0B6-408E-965D-7E5736DEC58C}" dt="2024-04-08T12:28:27.988" v="510" actId="478"/>
          <ac:spMkLst>
            <pc:docMk/>
            <pc:sldMk cId="1537704245" sldId="267"/>
            <ac:spMk id="9" creationId="{C533372F-1C71-00D8-84E0-C0A801785ECC}"/>
          </ac:spMkLst>
        </pc:spChg>
        <pc:spChg chg="del">
          <ac:chgData name="Eleanor Ridley" userId="9778dfdf95191296" providerId="LiveId" clId="{E230920E-F0B6-408E-965D-7E5736DEC58C}" dt="2024-04-08T12:28:20.081" v="505" actId="478"/>
          <ac:spMkLst>
            <pc:docMk/>
            <pc:sldMk cId="1537704245" sldId="267"/>
            <ac:spMk id="16" creationId="{F19412F1-3FD1-F4B5-8C45-67955A8D33C5}"/>
          </ac:spMkLst>
        </pc:spChg>
        <pc:spChg chg="del">
          <ac:chgData name="Eleanor Ridley" userId="9778dfdf95191296" providerId="LiveId" clId="{E230920E-F0B6-408E-965D-7E5736DEC58C}" dt="2024-04-08T12:28:22.902" v="508" actId="478"/>
          <ac:spMkLst>
            <pc:docMk/>
            <pc:sldMk cId="1537704245" sldId="267"/>
            <ac:spMk id="17" creationId="{2E23A1CA-68AC-CBEE-34BC-1BF0B8F4B5CC}"/>
          </ac:spMkLst>
        </pc:spChg>
        <pc:spChg chg="mod">
          <ac:chgData name="Eleanor Ridley" userId="9778dfdf95191296" providerId="LiveId" clId="{E230920E-F0B6-408E-965D-7E5736DEC58C}" dt="2024-04-08T12:27:54.563" v="503" actId="1076"/>
          <ac:spMkLst>
            <pc:docMk/>
            <pc:sldMk cId="1537704245" sldId="267"/>
            <ac:spMk id="19" creationId="{80E25885-FF76-F2A0-5887-3EC8090C01D7}"/>
          </ac:spMkLst>
        </pc:spChg>
        <pc:spChg chg="del">
          <ac:chgData name="Eleanor Ridley" userId="9778dfdf95191296" providerId="LiveId" clId="{E230920E-F0B6-408E-965D-7E5736DEC58C}" dt="2024-04-08T12:28:20.916" v="506" actId="478"/>
          <ac:spMkLst>
            <pc:docMk/>
            <pc:sldMk cId="1537704245" sldId="267"/>
            <ac:spMk id="20" creationId="{17B1E8EE-D34C-BBF7-DAF7-0FD4317E11AA}"/>
          </ac:spMkLst>
        </pc:spChg>
        <pc:spChg chg="del">
          <ac:chgData name="Eleanor Ridley" userId="9778dfdf95191296" providerId="LiveId" clId="{E230920E-F0B6-408E-965D-7E5736DEC58C}" dt="2024-04-08T12:28:22.326" v="507" actId="478"/>
          <ac:spMkLst>
            <pc:docMk/>
            <pc:sldMk cId="1537704245" sldId="267"/>
            <ac:spMk id="21" creationId="{E8E6070F-DE1F-3614-C886-7408A07C12BD}"/>
          </ac:spMkLst>
        </pc:spChg>
        <pc:grpChg chg="add mod">
          <ac:chgData name="Eleanor Ridley" userId="9778dfdf95191296" providerId="LiveId" clId="{E230920E-F0B6-408E-965D-7E5736DEC58C}" dt="2024-04-08T12:30:05.268" v="539" actId="1036"/>
          <ac:grpSpMkLst>
            <pc:docMk/>
            <pc:sldMk cId="1537704245" sldId="267"/>
            <ac:grpSpMk id="3" creationId="{FBD02BEC-3E51-F9BC-7136-5C131D32272A}"/>
          </ac:grpSpMkLst>
        </pc:grpChg>
        <pc:grpChg chg="add mod">
          <ac:chgData name="Eleanor Ridley" userId="9778dfdf95191296" providerId="LiveId" clId="{E230920E-F0B6-408E-965D-7E5736DEC58C}" dt="2024-04-08T12:30:05.268" v="539" actId="1036"/>
          <ac:grpSpMkLst>
            <pc:docMk/>
            <pc:sldMk cId="1537704245" sldId="267"/>
            <ac:grpSpMk id="6" creationId="{729C71D4-CB1D-CB8F-4407-120469345822}"/>
          </ac:grpSpMkLst>
        </pc:grpChg>
        <pc:grpChg chg="del">
          <ac:chgData name="Eleanor Ridley" userId="9778dfdf95191296" providerId="LiveId" clId="{E230920E-F0B6-408E-965D-7E5736DEC58C}" dt="2024-04-08T12:28:18.707" v="504" actId="478"/>
          <ac:grpSpMkLst>
            <pc:docMk/>
            <pc:sldMk cId="1537704245" sldId="267"/>
            <ac:grpSpMk id="22" creationId="{12744B5A-145C-39DC-EC60-548237A38856}"/>
          </ac:grpSpMkLst>
        </pc:grpChg>
        <pc:graphicFrameChg chg="add mod">
          <ac:chgData name="Eleanor Ridley" userId="9778dfdf95191296" providerId="LiveId" clId="{E230920E-F0B6-408E-965D-7E5736DEC58C}" dt="2024-04-08T12:30:05.268" v="539" actId="1036"/>
          <ac:graphicFrameMkLst>
            <pc:docMk/>
            <pc:sldMk cId="1537704245" sldId="267"/>
            <ac:graphicFrameMk id="2" creationId="{0198EB9D-048E-6C02-7264-B82962A31F0C}"/>
          </ac:graphicFrameMkLst>
        </pc:graphicFrameChg>
      </pc:sldChg>
      <pc:sldChg chg="modSp mod">
        <pc:chgData name="Eleanor Ridley" userId="9778dfdf95191296" providerId="LiveId" clId="{E230920E-F0B6-408E-965D-7E5736DEC58C}" dt="2024-04-09T15:07:40.766" v="6776" actId="20577"/>
        <pc:sldMkLst>
          <pc:docMk/>
          <pc:sldMk cId="3435018763" sldId="271"/>
        </pc:sldMkLst>
        <pc:spChg chg="mod">
          <ac:chgData name="Eleanor Ridley" userId="9778dfdf95191296" providerId="LiveId" clId="{E230920E-F0B6-408E-965D-7E5736DEC58C}" dt="2024-04-09T15:07:40.766" v="6776" actId="20577"/>
          <ac:spMkLst>
            <pc:docMk/>
            <pc:sldMk cId="3435018763" sldId="271"/>
            <ac:spMk id="24" creationId="{432BA69B-2CE7-3A82-12D9-42490FE7C958}"/>
          </ac:spMkLst>
        </pc:spChg>
      </pc:sldChg>
      <pc:sldChg chg="modSp mod">
        <pc:chgData name="Eleanor Ridley" userId="9778dfdf95191296" providerId="LiveId" clId="{E230920E-F0B6-408E-965D-7E5736DEC58C}" dt="2024-04-08T14:10:51.347" v="3080" actId="1036"/>
        <pc:sldMkLst>
          <pc:docMk/>
          <pc:sldMk cId="1655531576" sldId="272"/>
        </pc:sldMkLst>
        <pc:spChg chg="mod">
          <ac:chgData name="Eleanor Ridley" userId="9778dfdf95191296" providerId="LiveId" clId="{E230920E-F0B6-408E-965D-7E5736DEC58C}" dt="2024-04-08T14:10:51.347" v="3080" actId="1036"/>
          <ac:spMkLst>
            <pc:docMk/>
            <pc:sldMk cId="1655531576" sldId="272"/>
            <ac:spMk id="3" creationId="{80B29274-B053-F7E4-3A21-A623A75FC415}"/>
          </ac:spMkLst>
        </pc:spChg>
        <pc:picChg chg="mod">
          <ac:chgData name="Eleanor Ridley" userId="9778dfdf95191296" providerId="LiveId" clId="{E230920E-F0B6-408E-965D-7E5736DEC58C}" dt="2024-04-08T14:10:39.477" v="3075" actId="1076"/>
          <ac:picMkLst>
            <pc:docMk/>
            <pc:sldMk cId="1655531576" sldId="272"/>
            <ac:picMk id="2" creationId="{CB50EAAB-3303-1A97-4B89-11006B1CC2ED}"/>
          </ac:picMkLst>
        </pc:picChg>
      </pc:sldChg>
      <pc:sldChg chg="delSp modSp mod">
        <pc:chgData name="Eleanor Ridley" userId="9778dfdf95191296" providerId="LiveId" clId="{E230920E-F0B6-408E-965D-7E5736DEC58C}" dt="2024-04-08T14:11:01.136" v="3081" actId="20577"/>
        <pc:sldMkLst>
          <pc:docMk/>
          <pc:sldMk cId="3161033591" sldId="273"/>
        </pc:sldMkLst>
        <pc:spChg chg="mod">
          <ac:chgData name="Eleanor Ridley" userId="9778dfdf95191296" providerId="LiveId" clId="{E230920E-F0B6-408E-965D-7E5736DEC58C}" dt="2024-04-08T13:04:24.620" v="715" actId="20577"/>
          <ac:spMkLst>
            <pc:docMk/>
            <pc:sldMk cId="3161033591" sldId="273"/>
            <ac:spMk id="2" creationId="{BF35EBD3-C1AD-A28C-B302-944EA836736E}"/>
          </ac:spMkLst>
        </pc:spChg>
        <pc:spChg chg="mod">
          <ac:chgData name="Eleanor Ridley" userId="9778dfdf95191296" providerId="LiveId" clId="{E230920E-F0B6-408E-965D-7E5736DEC58C}" dt="2024-04-08T13:05:24.061" v="984" actId="20577"/>
          <ac:spMkLst>
            <pc:docMk/>
            <pc:sldMk cId="3161033591" sldId="273"/>
            <ac:spMk id="3" creationId="{0E84CEC8-BEEB-494D-3525-3B8ADA0A3062}"/>
          </ac:spMkLst>
        </pc:spChg>
        <pc:spChg chg="mod">
          <ac:chgData name="Eleanor Ridley" userId="9778dfdf95191296" providerId="LiveId" clId="{E230920E-F0B6-408E-965D-7E5736DEC58C}" dt="2024-04-08T14:11:01.136" v="3081" actId="20577"/>
          <ac:spMkLst>
            <pc:docMk/>
            <pc:sldMk cId="3161033591" sldId="273"/>
            <ac:spMk id="5" creationId="{080312AC-FCC4-B93B-E52E-B102A278B326}"/>
          </ac:spMkLst>
        </pc:spChg>
        <pc:spChg chg="mod">
          <ac:chgData name="Eleanor Ridley" userId="9778dfdf95191296" providerId="LiveId" clId="{E230920E-F0B6-408E-965D-7E5736DEC58C}" dt="2024-04-08T13:04:39.012" v="787" actId="20577"/>
          <ac:spMkLst>
            <pc:docMk/>
            <pc:sldMk cId="3161033591" sldId="273"/>
            <ac:spMk id="6" creationId="{525D3D60-F60A-863D-6CC8-D941C1091C93}"/>
          </ac:spMkLst>
        </pc:spChg>
        <pc:spChg chg="mod">
          <ac:chgData name="Eleanor Ridley" userId="9778dfdf95191296" providerId="LiveId" clId="{E230920E-F0B6-408E-965D-7E5736DEC58C}" dt="2024-04-08T13:05:07.602" v="921" actId="20577"/>
          <ac:spMkLst>
            <pc:docMk/>
            <pc:sldMk cId="3161033591" sldId="273"/>
            <ac:spMk id="7" creationId="{31025591-A71E-ED25-0E7A-1085C6498AB2}"/>
          </ac:spMkLst>
        </pc:spChg>
        <pc:spChg chg="mod">
          <ac:chgData name="Eleanor Ridley" userId="9778dfdf95191296" providerId="LiveId" clId="{E230920E-F0B6-408E-965D-7E5736DEC58C}" dt="2024-04-08T13:04:02.114" v="662" actId="20577"/>
          <ac:spMkLst>
            <pc:docMk/>
            <pc:sldMk cId="3161033591" sldId="273"/>
            <ac:spMk id="8" creationId="{DD75C76B-DC3A-F9EB-DD95-B0AEF472755B}"/>
          </ac:spMkLst>
        </pc:spChg>
        <pc:spChg chg="mod">
          <ac:chgData name="Eleanor Ridley" userId="9778dfdf95191296" providerId="LiveId" clId="{E230920E-F0B6-408E-965D-7E5736DEC58C}" dt="2024-04-08T13:04:53.987" v="859" actId="20577"/>
          <ac:spMkLst>
            <pc:docMk/>
            <pc:sldMk cId="3161033591" sldId="273"/>
            <ac:spMk id="9" creationId="{2EF26609-5526-0563-BD9A-5E68EDC2EB4D}"/>
          </ac:spMkLst>
        </pc:spChg>
        <pc:spChg chg="del">
          <ac:chgData name="Eleanor Ridley" userId="9778dfdf95191296" providerId="LiveId" clId="{E230920E-F0B6-408E-965D-7E5736DEC58C}" dt="2024-04-08T13:05:28.550" v="985" actId="478"/>
          <ac:spMkLst>
            <pc:docMk/>
            <pc:sldMk cId="3161033591" sldId="273"/>
            <ac:spMk id="12" creationId="{469659E4-6830-11D9-7C75-B584323953E4}"/>
          </ac:spMkLst>
        </pc:spChg>
        <pc:spChg chg="del">
          <ac:chgData name="Eleanor Ridley" userId="9778dfdf95191296" providerId="LiveId" clId="{E230920E-F0B6-408E-965D-7E5736DEC58C}" dt="2024-04-08T12:23:27.993" v="372" actId="478"/>
          <ac:spMkLst>
            <pc:docMk/>
            <pc:sldMk cId="3161033591" sldId="273"/>
            <ac:spMk id="13" creationId="{E055DDD1-CF10-0BAA-DD77-B28D66BB899C}"/>
          </ac:spMkLst>
        </pc:spChg>
      </pc:sldChg>
      <pc:sldChg chg="addSp delSp modSp mod setBg delAnim modAnim modNotesTx">
        <pc:chgData name="Eleanor Ridley" userId="9778dfdf95191296" providerId="LiveId" clId="{E230920E-F0B6-408E-965D-7E5736DEC58C}" dt="2024-04-08T13:57:02.394" v="2985"/>
        <pc:sldMkLst>
          <pc:docMk/>
          <pc:sldMk cId="21644817" sldId="278"/>
        </pc:sldMkLst>
        <pc:spChg chg="del">
          <ac:chgData name="Eleanor Ridley" userId="9778dfdf95191296" providerId="LiveId" clId="{E230920E-F0B6-408E-965D-7E5736DEC58C}" dt="2024-04-08T13:39:07.267" v="2135" actId="478"/>
          <ac:spMkLst>
            <pc:docMk/>
            <pc:sldMk cId="21644817" sldId="278"/>
            <ac:spMk id="4" creationId="{F8698772-1A15-D921-C3C1-CB4DEBA53962}"/>
          </ac:spMkLst>
        </pc:spChg>
        <pc:spChg chg="add mod">
          <ac:chgData name="Eleanor Ridley" userId="9778dfdf95191296" providerId="LiveId" clId="{E230920E-F0B6-408E-965D-7E5736DEC58C}" dt="2024-04-08T13:38:12.589" v="2105" actId="571"/>
          <ac:spMkLst>
            <pc:docMk/>
            <pc:sldMk cId="21644817" sldId="278"/>
            <ac:spMk id="6" creationId="{F5C3DBBA-4AED-27C6-9ED5-16E6554C2AC6}"/>
          </ac:spMkLst>
        </pc:spChg>
        <pc:spChg chg="del mod">
          <ac:chgData name="Eleanor Ridley" userId="9778dfdf95191296" providerId="LiveId" clId="{E230920E-F0B6-408E-965D-7E5736DEC58C}" dt="2024-04-08T13:26:35.419" v="1580" actId="478"/>
          <ac:spMkLst>
            <pc:docMk/>
            <pc:sldMk cId="21644817" sldId="278"/>
            <ac:spMk id="14" creationId="{499E1323-EDC1-C7F9-BCD2-2DEDEBD753B5}"/>
          </ac:spMkLst>
        </pc:spChg>
        <pc:spChg chg="del">
          <ac:chgData name="Eleanor Ridley" userId="9778dfdf95191296" providerId="LiveId" clId="{E230920E-F0B6-408E-965D-7E5736DEC58C}" dt="2024-04-08T13:26:36.604" v="1581" actId="478"/>
          <ac:spMkLst>
            <pc:docMk/>
            <pc:sldMk cId="21644817" sldId="278"/>
            <ac:spMk id="15" creationId="{4C2EA3D3-4744-DE9C-E8FB-F72F470455D6}"/>
          </ac:spMkLst>
        </pc:spChg>
        <pc:spChg chg="del">
          <ac:chgData name="Eleanor Ridley" userId="9778dfdf95191296" providerId="LiveId" clId="{E230920E-F0B6-408E-965D-7E5736DEC58C}" dt="2024-04-08T13:26:37.645" v="1582" actId="478"/>
          <ac:spMkLst>
            <pc:docMk/>
            <pc:sldMk cId="21644817" sldId="278"/>
            <ac:spMk id="16" creationId="{75C50FE2-8EEE-9DA6-355F-61367289851B}"/>
          </ac:spMkLst>
        </pc:spChg>
        <pc:spChg chg="mod">
          <ac:chgData name="Eleanor Ridley" userId="9778dfdf95191296" providerId="LiveId" clId="{E230920E-F0B6-408E-965D-7E5736DEC58C}" dt="2024-04-08T13:36:22.837" v="2061" actId="14100"/>
          <ac:spMkLst>
            <pc:docMk/>
            <pc:sldMk cId="21644817" sldId="278"/>
            <ac:spMk id="18" creationId="{CA4ABA9B-A983-195D-1523-573B1D3B5048}"/>
          </ac:spMkLst>
        </pc:spChg>
        <pc:spChg chg="mod">
          <ac:chgData name="Eleanor Ridley" userId="9778dfdf95191296" providerId="LiveId" clId="{E230920E-F0B6-408E-965D-7E5736DEC58C}" dt="2024-04-08T13:40:57.366" v="2214" actId="1076"/>
          <ac:spMkLst>
            <pc:docMk/>
            <pc:sldMk cId="21644817" sldId="278"/>
            <ac:spMk id="19" creationId="{8AF5ADE1-4878-6E82-3C0C-E48CD300D2C8}"/>
          </ac:spMkLst>
        </pc:spChg>
        <pc:spChg chg="mod">
          <ac:chgData name="Eleanor Ridley" userId="9778dfdf95191296" providerId="LiveId" clId="{E230920E-F0B6-408E-965D-7E5736DEC58C}" dt="2024-04-08T13:40:45.070" v="2205" actId="12788"/>
          <ac:spMkLst>
            <pc:docMk/>
            <pc:sldMk cId="21644817" sldId="278"/>
            <ac:spMk id="20" creationId="{3610D91F-EE23-5702-F5AC-16DCA6E6FFF2}"/>
          </ac:spMkLst>
        </pc:spChg>
        <pc:spChg chg="mod">
          <ac:chgData name="Eleanor Ridley" userId="9778dfdf95191296" providerId="LiveId" clId="{E230920E-F0B6-408E-965D-7E5736DEC58C}" dt="2024-04-08T13:40:40.210" v="2204" actId="12788"/>
          <ac:spMkLst>
            <pc:docMk/>
            <pc:sldMk cId="21644817" sldId="278"/>
            <ac:spMk id="21" creationId="{2E962F31-49D4-9385-980F-55D5B866E724}"/>
          </ac:spMkLst>
        </pc:spChg>
        <pc:spChg chg="del">
          <ac:chgData name="Eleanor Ridley" userId="9778dfdf95191296" providerId="LiveId" clId="{E230920E-F0B6-408E-965D-7E5736DEC58C}" dt="2024-04-08T13:26:32.601" v="1578" actId="478"/>
          <ac:spMkLst>
            <pc:docMk/>
            <pc:sldMk cId="21644817" sldId="278"/>
            <ac:spMk id="22" creationId="{A508D0E1-1CCD-FA2A-C41E-F5637363ED3E}"/>
          </ac:spMkLst>
        </pc:spChg>
        <pc:picChg chg="add mod">
          <ac:chgData name="Eleanor Ridley" userId="9778dfdf95191296" providerId="LiveId" clId="{E230920E-F0B6-408E-965D-7E5736DEC58C}" dt="2024-04-08T13:38:12.589" v="2105" actId="571"/>
          <ac:picMkLst>
            <pc:docMk/>
            <pc:sldMk cId="21644817" sldId="278"/>
            <ac:picMk id="5" creationId="{9725B7EB-CDA0-8892-5E11-10FFE8E0CE68}"/>
          </ac:picMkLst>
        </pc:picChg>
        <pc:picChg chg="mod">
          <ac:chgData name="Eleanor Ridley" userId="9778dfdf95191296" providerId="LiveId" clId="{E230920E-F0B6-408E-965D-7E5736DEC58C}" dt="2024-04-08T13:40:51.189" v="2213" actId="1035"/>
          <ac:picMkLst>
            <pc:docMk/>
            <pc:sldMk cId="21644817" sldId="278"/>
            <ac:picMk id="7" creationId="{11C5206B-D44E-F6A1-BA13-5EF1F6A40F4B}"/>
          </ac:picMkLst>
        </pc:picChg>
        <pc:picChg chg="mod">
          <ac:chgData name="Eleanor Ridley" userId="9778dfdf95191296" providerId="LiveId" clId="{E230920E-F0B6-408E-965D-7E5736DEC58C}" dt="2024-04-08T13:40:40.210" v="2204" actId="12788"/>
          <ac:picMkLst>
            <pc:docMk/>
            <pc:sldMk cId="21644817" sldId="278"/>
            <ac:picMk id="9" creationId="{5505CDB3-3125-F10F-B71C-76D8B171DB70}"/>
          </ac:picMkLst>
        </pc:picChg>
        <pc:picChg chg="mod">
          <ac:chgData name="Eleanor Ridley" userId="9778dfdf95191296" providerId="LiveId" clId="{E230920E-F0B6-408E-965D-7E5736DEC58C}" dt="2024-04-08T13:40:45.070" v="2205" actId="12788"/>
          <ac:picMkLst>
            <pc:docMk/>
            <pc:sldMk cId="21644817" sldId="278"/>
            <ac:picMk id="13" creationId="{31E49903-2DC0-D5DB-9989-2161A5380921}"/>
          </ac:picMkLst>
        </pc:picChg>
      </pc:sldChg>
      <pc:sldChg chg="addSp delSp modSp mod delAnim modNotesTx">
        <pc:chgData name="Eleanor Ridley" userId="9778dfdf95191296" providerId="LiveId" clId="{E230920E-F0B6-408E-965D-7E5736DEC58C}" dt="2024-04-09T15:21:09.585" v="6937" actId="1036"/>
        <pc:sldMkLst>
          <pc:docMk/>
          <pc:sldMk cId="3705670420" sldId="283"/>
        </pc:sldMkLst>
        <pc:spChg chg="mod">
          <ac:chgData name="Eleanor Ridley" userId="9778dfdf95191296" providerId="LiveId" clId="{E230920E-F0B6-408E-965D-7E5736DEC58C}" dt="2024-04-09T14:12:49.257" v="6676" actId="113"/>
          <ac:spMkLst>
            <pc:docMk/>
            <pc:sldMk cId="3705670420" sldId="283"/>
            <ac:spMk id="3" creationId="{29A01B07-8293-8079-1D39-2A1F8A4B95E6}"/>
          </ac:spMkLst>
        </pc:spChg>
        <pc:spChg chg="del">
          <ac:chgData name="Eleanor Ridley" userId="9778dfdf95191296" providerId="LiveId" clId="{E230920E-F0B6-408E-965D-7E5736DEC58C}" dt="2024-04-08T11:58:58.238" v="3" actId="478"/>
          <ac:spMkLst>
            <pc:docMk/>
            <pc:sldMk cId="3705670420" sldId="283"/>
            <ac:spMk id="9" creationId="{CD5C7EF6-B9BC-B880-69F5-2031B6594CF8}"/>
          </ac:spMkLst>
        </pc:spChg>
        <pc:grpChg chg="mod">
          <ac:chgData name="Eleanor Ridley" userId="9778dfdf95191296" providerId="LiveId" clId="{E230920E-F0B6-408E-965D-7E5736DEC58C}" dt="2024-04-09T14:11:30.285" v="6651" actId="1036"/>
          <ac:grpSpMkLst>
            <pc:docMk/>
            <pc:sldMk cId="3705670420" sldId="283"/>
            <ac:grpSpMk id="5" creationId="{4008FA36-F721-3BA9-A37D-315E59ECF1F8}"/>
          </ac:grpSpMkLst>
        </pc:grpChg>
        <pc:grpChg chg="mod">
          <ac:chgData name="Eleanor Ridley" userId="9778dfdf95191296" providerId="LiveId" clId="{E230920E-F0B6-408E-965D-7E5736DEC58C}" dt="2024-04-09T14:11:30.285" v="6651" actId="1036"/>
          <ac:grpSpMkLst>
            <pc:docMk/>
            <pc:sldMk cId="3705670420" sldId="283"/>
            <ac:grpSpMk id="13" creationId="{89B6820D-07D6-3544-B888-E949220336E9}"/>
          </ac:grpSpMkLst>
        </pc:grpChg>
        <pc:grpChg chg="mod">
          <ac:chgData name="Eleanor Ridley" userId="9778dfdf95191296" providerId="LiveId" clId="{E230920E-F0B6-408E-965D-7E5736DEC58C}" dt="2024-04-09T14:11:30.285" v="6651" actId="1036"/>
          <ac:grpSpMkLst>
            <pc:docMk/>
            <pc:sldMk cId="3705670420" sldId="283"/>
            <ac:grpSpMk id="23" creationId="{02843AD2-DE51-5CB6-9C80-EBE011B0371E}"/>
          </ac:grpSpMkLst>
        </pc:grpChg>
        <pc:grpChg chg="del">
          <ac:chgData name="Eleanor Ridley" userId="9778dfdf95191296" providerId="LiveId" clId="{E230920E-F0B6-408E-965D-7E5736DEC58C}" dt="2024-04-08T13:03:11.534" v="617" actId="478"/>
          <ac:grpSpMkLst>
            <pc:docMk/>
            <pc:sldMk cId="3705670420" sldId="283"/>
            <ac:grpSpMk id="27" creationId="{C30FF3C0-C6AE-003F-CA9E-C9F038D70A4D}"/>
          </ac:grpSpMkLst>
        </pc:grpChg>
        <pc:grpChg chg="del">
          <ac:chgData name="Eleanor Ridley" userId="9778dfdf95191296" providerId="LiveId" clId="{E230920E-F0B6-408E-965D-7E5736DEC58C}" dt="2024-04-08T13:03:15.091" v="618" actId="478"/>
          <ac:grpSpMkLst>
            <pc:docMk/>
            <pc:sldMk cId="3705670420" sldId="283"/>
            <ac:grpSpMk id="31" creationId="{CE696990-8DD8-B662-3410-E624C8430DCC}"/>
          </ac:grpSpMkLst>
        </pc:grpChg>
        <pc:grpChg chg="mod">
          <ac:chgData name="Eleanor Ridley" userId="9778dfdf95191296" providerId="LiveId" clId="{E230920E-F0B6-408E-965D-7E5736DEC58C}" dt="2024-04-09T14:11:30.285" v="6651" actId="1036"/>
          <ac:grpSpMkLst>
            <pc:docMk/>
            <pc:sldMk cId="3705670420" sldId="283"/>
            <ac:grpSpMk id="35" creationId="{3D2A8E92-7ED6-7DF1-77FF-03C90275CDDE}"/>
          </ac:grpSpMkLst>
        </pc:grpChg>
        <pc:picChg chg="del mod">
          <ac:chgData name="Eleanor Ridley" userId="9778dfdf95191296" providerId="LiveId" clId="{E230920E-F0B6-408E-965D-7E5736DEC58C}" dt="2024-04-09T15:19:13.312" v="6896" actId="478"/>
          <ac:picMkLst>
            <pc:docMk/>
            <pc:sldMk cId="3705670420" sldId="283"/>
            <ac:picMk id="6" creationId="{12023390-D36F-0E64-10CB-297F20868E1F}"/>
          </ac:picMkLst>
        </pc:picChg>
        <pc:picChg chg="add del mod ord">
          <ac:chgData name="Eleanor Ridley" userId="9778dfdf95191296" providerId="LiveId" clId="{E230920E-F0B6-408E-965D-7E5736DEC58C}" dt="2024-04-09T15:20:27.825" v="6906" actId="478"/>
          <ac:picMkLst>
            <pc:docMk/>
            <pc:sldMk cId="3705670420" sldId="283"/>
            <ac:picMk id="9" creationId="{83C19283-C8EE-DD4D-9241-5EF8049A9A05}"/>
          </ac:picMkLst>
        </pc:picChg>
        <pc:picChg chg="add mod">
          <ac:chgData name="Eleanor Ridley" userId="9778dfdf95191296" providerId="LiveId" clId="{E230920E-F0B6-408E-965D-7E5736DEC58C}" dt="2024-04-08T13:13:02.382" v="1351" actId="14861"/>
          <ac:picMkLst>
            <pc:docMk/>
            <pc:sldMk cId="3705670420" sldId="283"/>
            <ac:picMk id="16" creationId="{E7ACEA9C-FC7F-E050-2DFC-F5DC93EEF70B}"/>
          </ac:picMkLst>
        </pc:picChg>
        <pc:picChg chg="add mod ord">
          <ac:chgData name="Eleanor Ridley" userId="9778dfdf95191296" providerId="LiveId" clId="{E230920E-F0B6-408E-965D-7E5736DEC58C}" dt="2024-04-09T15:21:09.585" v="6937" actId="1036"/>
          <ac:picMkLst>
            <pc:docMk/>
            <pc:sldMk cId="3705670420" sldId="283"/>
            <ac:picMk id="17" creationId="{7AEDC99B-9087-EE15-3B5C-402771CE416B}"/>
          </ac:picMkLst>
        </pc:picChg>
        <pc:picChg chg="mod">
          <ac:chgData name="Eleanor Ridley" userId="9778dfdf95191296" providerId="LiveId" clId="{E230920E-F0B6-408E-965D-7E5736DEC58C}" dt="2024-04-09T14:11:30.285" v="6651" actId="1036"/>
          <ac:picMkLst>
            <pc:docMk/>
            <pc:sldMk cId="3705670420" sldId="283"/>
            <ac:picMk id="40" creationId="{D4DCAD12-EDA0-9F85-12B3-9596049378E8}"/>
          </ac:picMkLst>
        </pc:picChg>
        <pc:picChg chg="add mod">
          <ac:chgData name="Eleanor Ridley" userId="9778dfdf95191296" providerId="LiveId" clId="{E230920E-F0B6-408E-965D-7E5736DEC58C}" dt="2024-04-08T13:13:02.382" v="1351" actId="14861"/>
          <ac:picMkLst>
            <pc:docMk/>
            <pc:sldMk cId="3705670420" sldId="283"/>
            <ac:picMk id="1026" creationId="{DC2C5E0D-7509-4E8A-7F0B-7E2B73536020}"/>
          </ac:picMkLst>
        </pc:picChg>
      </pc:sldChg>
      <pc:sldChg chg="addSp modSp del modAnim">
        <pc:chgData name="Eleanor Ridley" userId="9778dfdf95191296" providerId="LiveId" clId="{E230920E-F0B6-408E-965D-7E5736DEC58C}" dt="2024-04-09T13:19:13.298" v="5732" actId="47"/>
        <pc:sldMkLst>
          <pc:docMk/>
          <pc:sldMk cId="348716745" sldId="286"/>
        </pc:sldMkLst>
        <pc:spChg chg="add mod">
          <ac:chgData name="Eleanor Ridley" userId="9778dfdf95191296" providerId="LiveId" clId="{E230920E-F0B6-408E-965D-7E5736DEC58C}" dt="2024-04-09T13:17:21.574" v="5731"/>
          <ac:spMkLst>
            <pc:docMk/>
            <pc:sldMk cId="348716745" sldId="286"/>
            <ac:spMk id="4" creationId="{85BAEFFA-11D6-5B14-33D1-BA987DD6B057}"/>
          </ac:spMkLst>
        </pc:spChg>
      </pc:sldChg>
      <pc:sldChg chg="addSp delSp modSp mod modAnim">
        <pc:chgData name="Eleanor Ridley" userId="9778dfdf95191296" providerId="LiveId" clId="{E230920E-F0B6-408E-965D-7E5736DEC58C}" dt="2024-04-09T15:11:56.421" v="6833" actId="1037"/>
        <pc:sldMkLst>
          <pc:docMk/>
          <pc:sldMk cId="3321897909" sldId="302"/>
        </pc:sldMkLst>
        <pc:spChg chg="add mod">
          <ac:chgData name="Eleanor Ridley" userId="9778dfdf95191296" providerId="LiveId" clId="{E230920E-F0B6-408E-965D-7E5736DEC58C}" dt="2024-04-09T11:22:01.357" v="5728"/>
          <ac:spMkLst>
            <pc:docMk/>
            <pc:sldMk cId="3321897909" sldId="302"/>
            <ac:spMk id="3" creationId="{B30A92CA-B63A-B6BB-C7FC-3A05DB303184}"/>
          </ac:spMkLst>
        </pc:spChg>
        <pc:spChg chg="mod">
          <ac:chgData name="Eleanor Ridley" userId="9778dfdf95191296" providerId="LiveId" clId="{E230920E-F0B6-408E-965D-7E5736DEC58C}" dt="2024-04-09T10:13:22.465" v="4485" actId="20577"/>
          <ac:spMkLst>
            <pc:docMk/>
            <pc:sldMk cId="3321897909" sldId="302"/>
            <ac:spMk id="4" creationId="{B65E8B5A-1D52-3147-803D-419E5267DF39}"/>
          </ac:spMkLst>
        </pc:spChg>
        <pc:spChg chg="add mod">
          <ac:chgData name="Eleanor Ridley" userId="9778dfdf95191296" providerId="LiveId" clId="{E230920E-F0B6-408E-965D-7E5736DEC58C}" dt="2024-04-09T11:22:01.357" v="5728"/>
          <ac:spMkLst>
            <pc:docMk/>
            <pc:sldMk cId="3321897909" sldId="302"/>
            <ac:spMk id="5" creationId="{4944DD0B-C0EC-ACA4-1397-9B345EAE29D4}"/>
          </ac:spMkLst>
        </pc:spChg>
        <pc:spChg chg="del">
          <ac:chgData name="Eleanor Ridley" userId="9778dfdf95191296" providerId="LiveId" clId="{E230920E-F0B6-408E-965D-7E5736DEC58C}" dt="2024-04-08T14:47:12.788" v="3341" actId="478"/>
          <ac:spMkLst>
            <pc:docMk/>
            <pc:sldMk cId="3321897909" sldId="302"/>
            <ac:spMk id="5" creationId="{A1432086-F2A0-6F8E-5147-A36075FD768E}"/>
          </ac:spMkLst>
        </pc:spChg>
        <pc:spChg chg="mod">
          <ac:chgData name="Eleanor Ridley" userId="9778dfdf95191296" providerId="LiveId" clId="{E230920E-F0B6-408E-965D-7E5736DEC58C}" dt="2024-04-09T15:11:25.444" v="6824" actId="14100"/>
          <ac:spMkLst>
            <pc:docMk/>
            <pc:sldMk cId="3321897909" sldId="302"/>
            <ac:spMk id="6" creationId="{240B4801-37C2-C646-78AC-41217CD07B57}"/>
          </ac:spMkLst>
        </pc:spChg>
        <pc:spChg chg="add mod">
          <ac:chgData name="Eleanor Ridley" userId="9778dfdf95191296" providerId="LiveId" clId="{E230920E-F0B6-408E-965D-7E5736DEC58C}" dt="2024-04-09T11:22:01.357" v="5728"/>
          <ac:spMkLst>
            <pc:docMk/>
            <pc:sldMk cId="3321897909" sldId="302"/>
            <ac:spMk id="7" creationId="{333B1EE0-8011-7501-08DA-C8DB5BD6CD9A}"/>
          </ac:spMkLst>
        </pc:spChg>
        <pc:spChg chg="del">
          <ac:chgData name="Eleanor Ridley" userId="9778dfdf95191296" providerId="LiveId" clId="{E230920E-F0B6-408E-965D-7E5736DEC58C}" dt="2024-04-08T14:48:25.060" v="3360" actId="478"/>
          <ac:spMkLst>
            <pc:docMk/>
            <pc:sldMk cId="3321897909" sldId="302"/>
            <ac:spMk id="7" creationId="{7A5EA2FF-FB7A-5931-7B80-64562A9473B2}"/>
          </ac:spMkLst>
        </pc:spChg>
        <pc:spChg chg="add mod">
          <ac:chgData name="Eleanor Ridley" userId="9778dfdf95191296" providerId="LiveId" clId="{E230920E-F0B6-408E-965D-7E5736DEC58C}" dt="2024-04-09T15:11:56.421" v="6833" actId="1037"/>
          <ac:spMkLst>
            <pc:docMk/>
            <pc:sldMk cId="3321897909" sldId="302"/>
            <ac:spMk id="8" creationId="{023F78D8-96F5-2F24-2083-BC76C189C24B}"/>
          </ac:spMkLst>
        </pc:spChg>
        <pc:spChg chg="add mod">
          <ac:chgData name="Eleanor Ridley" userId="9778dfdf95191296" providerId="LiveId" clId="{E230920E-F0B6-408E-965D-7E5736DEC58C}" dt="2024-04-09T10:28:44.509" v="4789" actId="1038"/>
          <ac:spMkLst>
            <pc:docMk/>
            <pc:sldMk cId="3321897909" sldId="302"/>
            <ac:spMk id="9" creationId="{E3E5664C-4DB4-7106-02BC-8C90DBF80ACC}"/>
          </ac:spMkLst>
        </pc:spChg>
        <pc:spChg chg="add mod">
          <ac:chgData name="Eleanor Ridley" userId="9778dfdf95191296" providerId="LiveId" clId="{E230920E-F0B6-408E-965D-7E5736DEC58C}" dt="2024-04-09T11:22:01.357" v="5728"/>
          <ac:spMkLst>
            <pc:docMk/>
            <pc:sldMk cId="3321897909" sldId="302"/>
            <ac:spMk id="10" creationId="{F7248F40-57DA-A064-A860-1B00DD1F4F63}"/>
          </ac:spMkLst>
        </pc:spChg>
        <pc:spChg chg="del mod">
          <ac:chgData name="Eleanor Ridley" userId="9778dfdf95191296" providerId="LiveId" clId="{E230920E-F0B6-408E-965D-7E5736DEC58C}" dt="2024-04-08T16:09:15.952" v="4241" actId="478"/>
          <ac:spMkLst>
            <pc:docMk/>
            <pc:sldMk cId="3321897909" sldId="302"/>
            <ac:spMk id="12" creationId="{2CE1FB6D-0A6A-3A63-46B2-6E15334CCC81}"/>
          </ac:spMkLst>
        </pc:spChg>
        <pc:picChg chg="del">
          <ac:chgData name="Eleanor Ridley" userId="9778dfdf95191296" providerId="LiveId" clId="{E230920E-F0B6-408E-965D-7E5736DEC58C}" dt="2024-04-08T14:49:51.828" v="3374" actId="478"/>
          <ac:picMkLst>
            <pc:docMk/>
            <pc:sldMk cId="3321897909" sldId="302"/>
            <ac:picMk id="3" creationId="{651B141B-4F0F-6623-9DB9-B065B6A5A286}"/>
          </ac:picMkLst>
        </pc:picChg>
        <pc:picChg chg="add del mod">
          <ac:chgData name="Eleanor Ridley" userId="9778dfdf95191296" providerId="LiveId" clId="{E230920E-F0B6-408E-965D-7E5736DEC58C}" dt="2024-04-08T16:08:50.266" v="4239" actId="478"/>
          <ac:picMkLst>
            <pc:docMk/>
            <pc:sldMk cId="3321897909" sldId="302"/>
            <ac:picMk id="10" creationId="{D5595E95-FE1E-DE41-F883-D6EE5F5C363F}"/>
          </ac:picMkLst>
        </pc:picChg>
        <pc:picChg chg="add mod">
          <ac:chgData name="Eleanor Ridley" userId="9778dfdf95191296" providerId="LiveId" clId="{E230920E-F0B6-408E-965D-7E5736DEC58C}" dt="2024-04-09T11:22:01.357" v="5728"/>
          <ac:picMkLst>
            <pc:docMk/>
            <pc:sldMk cId="3321897909" sldId="302"/>
            <ac:picMk id="11" creationId="{57344604-7126-89DB-F58B-3D2B080A8795}"/>
          </ac:picMkLst>
        </pc:picChg>
        <pc:picChg chg="add mod">
          <ac:chgData name="Eleanor Ridley" userId="9778dfdf95191296" providerId="LiveId" clId="{E230920E-F0B6-408E-965D-7E5736DEC58C}" dt="2024-04-09T11:22:01.357" v="5728"/>
          <ac:picMkLst>
            <pc:docMk/>
            <pc:sldMk cId="3321897909" sldId="302"/>
            <ac:picMk id="12" creationId="{CBB4FE63-3C01-718F-304E-7CA28D9241B3}"/>
          </ac:picMkLst>
        </pc:picChg>
        <pc:picChg chg="add del mod ord modCrop">
          <ac:chgData name="Eleanor Ridley" userId="9778dfdf95191296" providerId="LiveId" clId="{E230920E-F0B6-408E-965D-7E5736DEC58C}" dt="2024-04-08T16:09:31.053" v="4245" actId="21"/>
          <ac:picMkLst>
            <pc:docMk/>
            <pc:sldMk cId="3321897909" sldId="302"/>
            <ac:picMk id="13" creationId="{22342CCD-60A3-4A8D-DD09-CA0749CE35DB}"/>
          </ac:picMkLst>
        </pc:picChg>
        <pc:picChg chg="del">
          <ac:chgData name="Eleanor Ridley" userId="9778dfdf95191296" providerId="LiveId" clId="{E230920E-F0B6-408E-965D-7E5736DEC58C}" dt="2024-04-08T14:47:15.236" v="3342" actId="478"/>
          <ac:picMkLst>
            <pc:docMk/>
            <pc:sldMk cId="3321897909" sldId="302"/>
            <ac:picMk id="18" creationId="{77F144C4-E1FC-8955-4306-E0A654A03F6C}"/>
          </ac:picMkLst>
        </pc:picChg>
        <pc:picChg chg="del">
          <ac:chgData name="Eleanor Ridley" userId="9778dfdf95191296" providerId="LiveId" clId="{E230920E-F0B6-408E-965D-7E5736DEC58C}" dt="2024-04-08T14:47:17.140" v="3343" actId="478"/>
          <ac:picMkLst>
            <pc:docMk/>
            <pc:sldMk cId="3321897909" sldId="302"/>
            <ac:picMk id="20" creationId="{173E98BB-77E5-3CEA-6ED9-5541E773CE36}"/>
          </ac:picMkLst>
        </pc:picChg>
        <pc:picChg chg="add mod">
          <ac:chgData name="Eleanor Ridley" userId="9778dfdf95191296" providerId="LiveId" clId="{E230920E-F0B6-408E-965D-7E5736DEC58C}" dt="2024-04-09T10:28:34.785" v="4786" actId="1076"/>
          <ac:picMkLst>
            <pc:docMk/>
            <pc:sldMk cId="3321897909" sldId="302"/>
            <ac:picMk id="10242" creationId="{E392D2C3-F6CA-CF6F-520E-03A161D38235}"/>
          </ac:picMkLst>
        </pc:picChg>
        <pc:picChg chg="add mod">
          <ac:chgData name="Eleanor Ridley" userId="9778dfdf95191296" providerId="LiveId" clId="{E230920E-F0B6-408E-965D-7E5736DEC58C}" dt="2024-04-09T10:26:30.541" v="4755" actId="688"/>
          <ac:picMkLst>
            <pc:docMk/>
            <pc:sldMk cId="3321897909" sldId="302"/>
            <ac:picMk id="10244" creationId="{01706A5F-0AFD-9266-60C6-8E5F852F4D60}"/>
          </ac:picMkLst>
        </pc:picChg>
      </pc:sldChg>
      <pc:sldChg chg="addSp delSp modSp del mod">
        <pc:chgData name="Eleanor Ridley" userId="9778dfdf95191296" providerId="LiveId" clId="{E230920E-F0B6-408E-965D-7E5736DEC58C}" dt="2024-04-08T15:12:09.398" v="3547" actId="47"/>
        <pc:sldMkLst>
          <pc:docMk/>
          <pc:sldMk cId="2081254294" sldId="333"/>
        </pc:sldMkLst>
        <pc:spChg chg="mod">
          <ac:chgData name="Eleanor Ridley" userId="9778dfdf95191296" providerId="LiveId" clId="{E230920E-F0B6-408E-965D-7E5736DEC58C}" dt="2024-04-08T14:11:58.710" v="3096" actId="14100"/>
          <ac:spMkLst>
            <pc:docMk/>
            <pc:sldMk cId="2081254294" sldId="333"/>
            <ac:spMk id="4" creationId="{50166E64-0CFA-B495-A541-CDC47ED236C6}"/>
          </ac:spMkLst>
        </pc:spChg>
        <pc:spChg chg="del">
          <ac:chgData name="Eleanor Ridley" userId="9778dfdf95191296" providerId="LiveId" clId="{E230920E-F0B6-408E-965D-7E5736DEC58C}" dt="2024-04-08T12:31:14.790" v="546" actId="478"/>
          <ac:spMkLst>
            <pc:docMk/>
            <pc:sldMk cId="2081254294" sldId="333"/>
            <ac:spMk id="6" creationId="{86B8948D-FA97-AED8-621A-A82675C66720}"/>
          </ac:spMkLst>
        </pc:spChg>
        <pc:spChg chg="add del mod">
          <ac:chgData name="Eleanor Ridley" userId="9778dfdf95191296" providerId="LiveId" clId="{E230920E-F0B6-408E-965D-7E5736DEC58C}" dt="2024-04-08T14:15:58.826" v="3195" actId="1076"/>
          <ac:spMkLst>
            <pc:docMk/>
            <pc:sldMk cId="2081254294" sldId="333"/>
            <ac:spMk id="9" creationId="{72CCEC9B-F35A-2DAF-9EDE-FE406F43429B}"/>
          </ac:spMkLst>
        </pc:spChg>
        <pc:spChg chg="mod">
          <ac:chgData name="Eleanor Ridley" userId="9778dfdf95191296" providerId="LiveId" clId="{E230920E-F0B6-408E-965D-7E5736DEC58C}" dt="2024-04-08T12:31:56.109" v="613" actId="20577"/>
          <ac:spMkLst>
            <pc:docMk/>
            <pc:sldMk cId="2081254294" sldId="333"/>
            <ac:spMk id="10" creationId="{6A39DEFF-7EAB-8C36-8F59-ACCD0FCA623B}"/>
          </ac:spMkLst>
        </pc:spChg>
        <pc:spChg chg="del">
          <ac:chgData name="Eleanor Ridley" userId="9778dfdf95191296" providerId="LiveId" clId="{E230920E-F0B6-408E-965D-7E5736DEC58C}" dt="2024-04-08T14:03:11.970" v="3068" actId="478"/>
          <ac:spMkLst>
            <pc:docMk/>
            <pc:sldMk cId="2081254294" sldId="333"/>
            <ac:spMk id="12" creationId="{286FF52D-A594-8D85-F703-F09FDE5B4931}"/>
          </ac:spMkLst>
        </pc:spChg>
        <pc:spChg chg="del mod">
          <ac:chgData name="Eleanor Ridley" userId="9778dfdf95191296" providerId="LiveId" clId="{E230920E-F0B6-408E-965D-7E5736DEC58C}" dt="2024-04-08T14:03:13.732" v="3069" actId="478"/>
          <ac:spMkLst>
            <pc:docMk/>
            <pc:sldMk cId="2081254294" sldId="333"/>
            <ac:spMk id="13" creationId="{BE49800E-88B0-4D74-C81A-958F50F708D4}"/>
          </ac:spMkLst>
        </pc:spChg>
        <pc:spChg chg="del mod">
          <ac:chgData name="Eleanor Ridley" userId="9778dfdf95191296" providerId="LiveId" clId="{E230920E-F0B6-408E-965D-7E5736DEC58C}" dt="2024-04-08T14:03:15.095" v="3070" actId="478"/>
          <ac:spMkLst>
            <pc:docMk/>
            <pc:sldMk cId="2081254294" sldId="333"/>
            <ac:spMk id="15" creationId="{D2CE6C44-75F2-E693-8859-8B4D159CA87A}"/>
          </ac:spMkLst>
        </pc:spChg>
        <pc:picChg chg="mod">
          <ac:chgData name="Eleanor Ridley" userId="9778dfdf95191296" providerId="LiveId" clId="{E230920E-F0B6-408E-965D-7E5736DEC58C}" dt="2024-04-08T14:12:21.031" v="3100" actId="14100"/>
          <ac:picMkLst>
            <pc:docMk/>
            <pc:sldMk cId="2081254294" sldId="333"/>
            <ac:picMk id="11" creationId="{964CB234-66BE-CE27-EF0A-EF1A450FB037}"/>
          </ac:picMkLst>
        </pc:picChg>
        <pc:picChg chg="add del mod">
          <ac:chgData name="Eleanor Ridley" userId="9778dfdf95191296" providerId="LiveId" clId="{E230920E-F0B6-408E-965D-7E5736DEC58C}" dt="2024-04-08T14:15:58.826" v="3195" actId="1076"/>
          <ac:picMkLst>
            <pc:docMk/>
            <pc:sldMk cId="2081254294" sldId="333"/>
            <ac:picMk id="1026" creationId="{A400087B-2254-3555-A187-6B2D0FBCD944}"/>
          </ac:picMkLst>
        </pc:picChg>
        <pc:picChg chg="add del">
          <ac:chgData name="Eleanor Ridley" userId="9778dfdf95191296" providerId="LiveId" clId="{E230920E-F0B6-408E-965D-7E5736DEC58C}" dt="2024-04-08T14:12:15.354" v="3097" actId="478"/>
          <ac:picMkLst>
            <pc:docMk/>
            <pc:sldMk cId="2081254294" sldId="333"/>
            <ac:picMk id="2050" creationId="{F3FEF87B-ABA7-6F56-D728-A25DF8803DB6}"/>
          </ac:picMkLst>
        </pc:picChg>
        <pc:picChg chg="add mod">
          <ac:chgData name="Eleanor Ridley" userId="9778dfdf95191296" providerId="LiveId" clId="{E230920E-F0B6-408E-965D-7E5736DEC58C}" dt="2024-04-08T14:11:39.912" v="3088" actId="1076"/>
          <ac:picMkLst>
            <pc:docMk/>
            <pc:sldMk cId="2081254294" sldId="333"/>
            <ac:picMk id="2052" creationId="{082B1687-05B9-0142-D703-54E257B3D076}"/>
          </ac:picMkLst>
        </pc:picChg>
      </pc:sldChg>
      <pc:sldChg chg="del">
        <pc:chgData name="Eleanor Ridley" userId="9778dfdf95191296" providerId="LiveId" clId="{E230920E-F0B6-408E-965D-7E5736DEC58C}" dt="2024-04-08T12:23:30.533" v="373" actId="47"/>
        <pc:sldMkLst>
          <pc:docMk/>
          <pc:sldMk cId="2684077607" sldId="334"/>
        </pc:sldMkLst>
      </pc:sldChg>
      <pc:sldChg chg="addSp delSp modSp mod delAnim modAnim modNotesTx">
        <pc:chgData name="Eleanor Ridley" userId="9778dfdf95191296" providerId="LiveId" clId="{E230920E-F0B6-408E-965D-7E5736DEC58C}" dt="2024-04-09T15:26:11.205" v="6950" actId="1076"/>
        <pc:sldMkLst>
          <pc:docMk/>
          <pc:sldMk cId="570664081" sldId="337"/>
        </pc:sldMkLst>
        <pc:spChg chg="mod">
          <ac:chgData name="Eleanor Ridley" userId="9778dfdf95191296" providerId="LiveId" clId="{E230920E-F0B6-408E-965D-7E5736DEC58C}" dt="2024-04-08T15:24:46.013" v="3591" actId="113"/>
          <ac:spMkLst>
            <pc:docMk/>
            <pc:sldMk cId="570664081" sldId="337"/>
            <ac:spMk id="4" creationId="{50166E64-0CFA-B495-A541-CDC47ED236C6}"/>
          </ac:spMkLst>
        </pc:spChg>
        <pc:spChg chg="add mod">
          <ac:chgData name="Eleanor Ridley" userId="9778dfdf95191296" providerId="LiveId" clId="{E230920E-F0B6-408E-965D-7E5736DEC58C}" dt="2024-04-09T15:26:11.205" v="6950" actId="1076"/>
          <ac:spMkLst>
            <pc:docMk/>
            <pc:sldMk cId="570664081" sldId="337"/>
            <ac:spMk id="5" creationId="{74A0A1E9-09A1-068C-CE13-7B723BCAA8A9}"/>
          </ac:spMkLst>
        </pc:spChg>
        <pc:spChg chg="del">
          <ac:chgData name="Eleanor Ridley" userId="9778dfdf95191296" providerId="LiveId" clId="{E230920E-F0B6-408E-965D-7E5736DEC58C}" dt="2024-04-08T12:32:07.371" v="614" actId="478"/>
          <ac:spMkLst>
            <pc:docMk/>
            <pc:sldMk cId="570664081" sldId="337"/>
            <ac:spMk id="5" creationId="{A32A3D6C-A4FB-90E2-5CFA-8843BD84FF24}"/>
          </ac:spMkLst>
        </pc:spChg>
        <pc:spChg chg="del">
          <ac:chgData name="Eleanor Ridley" userId="9778dfdf95191296" providerId="LiveId" clId="{E230920E-F0B6-408E-965D-7E5736DEC58C}" dt="2024-04-08T12:32:09.243" v="615" actId="478"/>
          <ac:spMkLst>
            <pc:docMk/>
            <pc:sldMk cId="570664081" sldId="337"/>
            <ac:spMk id="6" creationId="{AD2BE3CF-81FE-2EE5-3FC8-F661AB667560}"/>
          </ac:spMkLst>
        </pc:spChg>
        <pc:spChg chg="add del mod">
          <ac:chgData name="Eleanor Ridley" userId="9778dfdf95191296" providerId="LiveId" clId="{E230920E-F0B6-408E-965D-7E5736DEC58C}" dt="2024-04-09T08:14:38.197" v="4293"/>
          <ac:spMkLst>
            <pc:docMk/>
            <pc:sldMk cId="570664081" sldId="337"/>
            <ac:spMk id="7" creationId="{A9407366-A7BC-163E-8B89-F13BECE18168}"/>
          </ac:spMkLst>
        </pc:spChg>
        <pc:spChg chg="del mod">
          <ac:chgData name="Eleanor Ridley" userId="9778dfdf95191296" providerId="LiveId" clId="{E230920E-F0B6-408E-965D-7E5736DEC58C}" dt="2024-04-08T13:59:09.475" v="3065"/>
          <ac:spMkLst>
            <pc:docMk/>
            <pc:sldMk cId="570664081" sldId="337"/>
            <ac:spMk id="10" creationId="{6A39DEFF-7EAB-8C36-8F59-ACCD0FCA623B}"/>
          </ac:spMkLst>
        </pc:spChg>
        <pc:picChg chg="add mod ord modCrop">
          <ac:chgData name="Eleanor Ridley" userId="9778dfdf95191296" providerId="LiveId" clId="{E230920E-F0B6-408E-965D-7E5736DEC58C}" dt="2024-04-09T15:26:08.211" v="6949" actId="167"/>
          <ac:picMkLst>
            <pc:docMk/>
            <pc:sldMk cId="570664081" sldId="337"/>
            <ac:picMk id="8" creationId="{F479E624-BE2D-4286-FA1E-3B1C367931F0}"/>
          </ac:picMkLst>
        </pc:picChg>
        <pc:picChg chg="del mod">
          <ac:chgData name="Eleanor Ridley" userId="9778dfdf95191296" providerId="LiveId" clId="{E230920E-F0B6-408E-965D-7E5736DEC58C}" dt="2024-04-09T15:25:30.276" v="6940" actId="478"/>
          <ac:picMkLst>
            <pc:docMk/>
            <pc:sldMk cId="570664081" sldId="337"/>
            <ac:picMk id="9" creationId="{72251AE7-AE51-DCDE-4540-3D3943E69385}"/>
          </ac:picMkLst>
        </pc:picChg>
      </pc:sldChg>
      <pc:sldChg chg="delSp modSp mod">
        <pc:chgData name="Eleanor Ridley" userId="9778dfdf95191296" providerId="LiveId" clId="{E230920E-F0B6-408E-965D-7E5736DEC58C}" dt="2024-04-08T15:23:34.573" v="3589" actId="478"/>
        <pc:sldMkLst>
          <pc:docMk/>
          <pc:sldMk cId="2806037429" sldId="338"/>
        </pc:sldMkLst>
        <pc:spChg chg="mod">
          <ac:chgData name="Eleanor Ridley" userId="9778dfdf95191296" providerId="LiveId" clId="{E230920E-F0B6-408E-965D-7E5736DEC58C}" dt="2024-04-08T13:26:00.052" v="1564" actId="1037"/>
          <ac:spMkLst>
            <pc:docMk/>
            <pc:sldMk cId="2806037429" sldId="338"/>
            <ac:spMk id="4" creationId="{50166E64-0CFA-B495-A541-CDC47ED236C6}"/>
          </ac:spMkLst>
        </pc:spChg>
        <pc:spChg chg="del">
          <ac:chgData name="Eleanor Ridley" userId="9778dfdf95191296" providerId="LiveId" clId="{E230920E-F0B6-408E-965D-7E5736DEC58C}" dt="2024-04-08T15:23:34.573" v="3589" actId="478"/>
          <ac:spMkLst>
            <pc:docMk/>
            <pc:sldMk cId="2806037429" sldId="338"/>
            <ac:spMk id="5" creationId="{0D1A83BB-E72D-B620-EA57-8C27BE481098}"/>
          </ac:spMkLst>
        </pc:spChg>
        <pc:spChg chg="del">
          <ac:chgData name="Eleanor Ridley" userId="9778dfdf95191296" providerId="LiveId" clId="{E230920E-F0B6-408E-965D-7E5736DEC58C}" dt="2024-04-08T13:25:39.767" v="1549" actId="478"/>
          <ac:spMkLst>
            <pc:docMk/>
            <pc:sldMk cId="2806037429" sldId="338"/>
            <ac:spMk id="7" creationId="{9988E657-3753-9B58-7D46-E5518C07F788}"/>
          </ac:spMkLst>
        </pc:spChg>
        <pc:spChg chg="mod">
          <ac:chgData name="Eleanor Ridley" userId="9778dfdf95191296" providerId="LiveId" clId="{E230920E-F0B6-408E-965D-7E5736DEC58C}" dt="2024-04-08T13:26:10.305" v="1572" actId="1038"/>
          <ac:spMkLst>
            <pc:docMk/>
            <pc:sldMk cId="2806037429" sldId="338"/>
            <ac:spMk id="10" creationId="{6A39DEFF-7EAB-8C36-8F59-ACCD0FCA623B}"/>
          </ac:spMkLst>
        </pc:spChg>
      </pc:sldChg>
      <pc:sldChg chg="addSp delSp modSp mod delAnim modAnim">
        <pc:chgData name="Eleanor Ridley" userId="9778dfdf95191296" providerId="LiveId" clId="{E230920E-F0B6-408E-965D-7E5736DEC58C}" dt="2024-04-09T15:17:34.718" v="6874" actId="1035"/>
        <pc:sldMkLst>
          <pc:docMk/>
          <pc:sldMk cId="1854358833" sldId="339"/>
        </pc:sldMkLst>
        <pc:spChg chg="mod">
          <ac:chgData name="Eleanor Ridley" userId="9778dfdf95191296" providerId="LiveId" clId="{E230920E-F0B6-408E-965D-7E5736DEC58C}" dt="2024-04-09T15:17:19.516" v="6864" actId="1035"/>
          <ac:spMkLst>
            <pc:docMk/>
            <pc:sldMk cId="1854358833" sldId="339"/>
            <ac:spMk id="3" creationId="{51231A18-54A3-AC9E-B184-6C0247890AC6}"/>
          </ac:spMkLst>
        </pc:spChg>
        <pc:spChg chg="add del">
          <ac:chgData name="Eleanor Ridley" userId="9778dfdf95191296" providerId="LiveId" clId="{E230920E-F0B6-408E-965D-7E5736DEC58C}" dt="2024-04-08T12:24:16.949" v="418" actId="478"/>
          <ac:spMkLst>
            <pc:docMk/>
            <pc:sldMk cId="1854358833" sldId="339"/>
            <ac:spMk id="5" creationId="{DAC67610-C600-9DEE-99F5-DBCD21B90E8A}"/>
          </ac:spMkLst>
        </pc:spChg>
        <pc:spChg chg="del mod">
          <ac:chgData name="Eleanor Ridley" userId="9778dfdf95191296" providerId="LiveId" clId="{E230920E-F0B6-408E-965D-7E5736DEC58C}" dt="2024-04-08T12:24:58.829" v="457" actId="478"/>
          <ac:spMkLst>
            <pc:docMk/>
            <pc:sldMk cId="1854358833" sldId="339"/>
            <ac:spMk id="7" creationId="{E82DA874-C321-D11F-343E-1FEC545225E5}"/>
          </ac:spMkLst>
        </pc:spChg>
        <pc:spChg chg="del mod">
          <ac:chgData name="Eleanor Ridley" userId="9778dfdf95191296" providerId="LiveId" clId="{E230920E-F0B6-408E-965D-7E5736DEC58C}" dt="2024-04-08T12:24:59.924" v="458" actId="478"/>
          <ac:spMkLst>
            <pc:docMk/>
            <pc:sldMk cId="1854358833" sldId="339"/>
            <ac:spMk id="9" creationId="{2F5DB311-68CF-57AA-098F-2EB380364D2C}"/>
          </ac:spMkLst>
        </pc:spChg>
        <pc:picChg chg="mod">
          <ac:chgData name="Eleanor Ridley" userId="9778dfdf95191296" providerId="LiveId" clId="{E230920E-F0B6-408E-965D-7E5736DEC58C}" dt="2024-04-09T15:17:34.718" v="6874" actId="1035"/>
          <ac:picMkLst>
            <pc:docMk/>
            <pc:sldMk cId="1854358833" sldId="339"/>
            <ac:picMk id="13" creationId="{3DB39A36-6C21-8F17-22AC-510367D077BA}"/>
          </ac:picMkLst>
        </pc:picChg>
        <pc:picChg chg="mod">
          <ac:chgData name="Eleanor Ridley" userId="9778dfdf95191296" providerId="LiveId" clId="{E230920E-F0B6-408E-965D-7E5736DEC58C}" dt="2024-04-09T15:17:34.718" v="6874" actId="1035"/>
          <ac:picMkLst>
            <pc:docMk/>
            <pc:sldMk cId="1854358833" sldId="339"/>
            <ac:picMk id="15" creationId="{63E1EE3F-FB11-2621-15C8-D4D909906689}"/>
          </ac:picMkLst>
        </pc:picChg>
        <pc:picChg chg="mod">
          <ac:chgData name="Eleanor Ridley" userId="9778dfdf95191296" providerId="LiveId" clId="{E230920E-F0B6-408E-965D-7E5736DEC58C}" dt="2024-04-09T15:17:34.718" v="6874" actId="1035"/>
          <ac:picMkLst>
            <pc:docMk/>
            <pc:sldMk cId="1854358833" sldId="339"/>
            <ac:picMk id="17" creationId="{DA9EDEA3-5B59-3233-9B18-2E7627D41BA6}"/>
          </ac:picMkLst>
        </pc:picChg>
        <pc:picChg chg="mod">
          <ac:chgData name="Eleanor Ridley" userId="9778dfdf95191296" providerId="LiveId" clId="{E230920E-F0B6-408E-965D-7E5736DEC58C}" dt="2024-04-09T15:17:34.718" v="6874" actId="1035"/>
          <ac:picMkLst>
            <pc:docMk/>
            <pc:sldMk cId="1854358833" sldId="339"/>
            <ac:picMk id="19" creationId="{5A2A44B2-4E65-5839-1956-60C0B8661E9E}"/>
          </ac:picMkLst>
        </pc:picChg>
        <pc:picChg chg="mod">
          <ac:chgData name="Eleanor Ridley" userId="9778dfdf95191296" providerId="LiveId" clId="{E230920E-F0B6-408E-965D-7E5736DEC58C}" dt="2024-04-09T15:17:34.718" v="6874" actId="1035"/>
          <ac:picMkLst>
            <pc:docMk/>
            <pc:sldMk cId="1854358833" sldId="339"/>
            <ac:picMk id="21" creationId="{12ABD0FC-A992-0701-02D9-4835399FF7CC}"/>
          </ac:picMkLst>
        </pc:picChg>
        <pc:picChg chg="mod">
          <ac:chgData name="Eleanor Ridley" userId="9778dfdf95191296" providerId="LiveId" clId="{E230920E-F0B6-408E-965D-7E5736DEC58C}" dt="2024-04-09T15:17:34.718" v="6874" actId="1035"/>
          <ac:picMkLst>
            <pc:docMk/>
            <pc:sldMk cId="1854358833" sldId="339"/>
            <ac:picMk id="23" creationId="{52DECADA-167B-0191-B225-AE056D05778C}"/>
          </ac:picMkLst>
        </pc:picChg>
        <pc:picChg chg="mod">
          <ac:chgData name="Eleanor Ridley" userId="9778dfdf95191296" providerId="LiveId" clId="{E230920E-F0B6-408E-965D-7E5736DEC58C}" dt="2024-04-09T15:17:34.718" v="6874" actId="1035"/>
          <ac:picMkLst>
            <pc:docMk/>
            <pc:sldMk cId="1854358833" sldId="339"/>
            <ac:picMk id="25" creationId="{2F0CF012-A1DB-CC20-93F8-A4C1CE57A47A}"/>
          </ac:picMkLst>
        </pc:picChg>
      </pc:sldChg>
      <pc:sldChg chg="addSp delSp modSp mod setBg delAnim modAnim">
        <pc:chgData name="Eleanor Ridley" userId="9778dfdf95191296" providerId="LiveId" clId="{E230920E-F0B6-408E-965D-7E5736DEC58C}" dt="2024-04-09T15:39:40.536" v="7018" actId="1038"/>
        <pc:sldMkLst>
          <pc:docMk/>
          <pc:sldMk cId="2876021454" sldId="340"/>
        </pc:sldMkLst>
        <pc:spChg chg="del">
          <ac:chgData name="Eleanor Ridley" userId="9778dfdf95191296" providerId="LiveId" clId="{E230920E-F0B6-408E-965D-7E5736DEC58C}" dt="2024-04-09T10:40:01.481" v="4963" actId="478"/>
          <ac:spMkLst>
            <pc:docMk/>
            <pc:sldMk cId="2876021454" sldId="340"/>
            <ac:spMk id="3" creationId="{F4D8ABD3-9CD7-AAC3-A891-C9F76F9D4D79}"/>
          </ac:spMkLst>
        </pc:spChg>
        <pc:spChg chg="mod">
          <ac:chgData name="Eleanor Ridley" userId="9778dfdf95191296" providerId="LiveId" clId="{E230920E-F0B6-408E-965D-7E5736DEC58C}" dt="2024-04-09T10:13:31.416" v="4488"/>
          <ac:spMkLst>
            <pc:docMk/>
            <pc:sldMk cId="2876021454" sldId="340"/>
            <ac:spMk id="4" creationId="{B65E8B5A-1D52-3147-803D-419E5267DF39}"/>
          </ac:spMkLst>
        </pc:spChg>
        <pc:spChg chg="add mod">
          <ac:chgData name="Eleanor Ridley" userId="9778dfdf95191296" providerId="LiveId" clId="{E230920E-F0B6-408E-965D-7E5736DEC58C}" dt="2024-04-09T10:40:36.128" v="4967"/>
          <ac:spMkLst>
            <pc:docMk/>
            <pc:sldMk cId="2876021454" sldId="340"/>
            <ac:spMk id="6" creationId="{AE1C1D73-AFC7-0761-7152-4F475CF684C3}"/>
          </ac:spMkLst>
        </pc:spChg>
        <pc:spChg chg="add mod">
          <ac:chgData name="Eleanor Ridley" userId="9778dfdf95191296" providerId="LiveId" clId="{E230920E-F0B6-408E-965D-7E5736DEC58C}" dt="2024-04-09T10:40:36.128" v="4967"/>
          <ac:spMkLst>
            <pc:docMk/>
            <pc:sldMk cId="2876021454" sldId="340"/>
            <ac:spMk id="7" creationId="{D980249E-726E-B94A-EDF9-3A338A7FF667}"/>
          </ac:spMkLst>
        </pc:spChg>
        <pc:spChg chg="add del mod">
          <ac:chgData name="Eleanor Ridley" userId="9778dfdf95191296" providerId="LiveId" clId="{E230920E-F0B6-408E-965D-7E5736DEC58C}" dt="2024-04-09T10:41:20.009" v="4972" actId="478"/>
          <ac:spMkLst>
            <pc:docMk/>
            <pc:sldMk cId="2876021454" sldId="340"/>
            <ac:spMk id="10" creationId="{989303B8-8B05-F69E-49F0-3DD46C0115A3}"/>
          </ac:spMkLst>
        </pc:spChg>
        <pc:spChg chg="add del mod">
          <ac:chgData name="Eleanor Ridley" userId="9778dfdf95191296" providerId="LiveId" clId="{E230920E-F0B6-408E-965D-7E5736DEC58C}" dt="2024-04-09T10:41:21.985" v="4973" actId="478"/>
          <ac:spMkLst>
            <pc:docMk/>
            <pc:sldMk cId="2876021454" sldId="340"/>
            <ac:spMk id="11" creationId="{C7D8BA2F-DA61-030A-AD46-9FA70CF1C413}"/>
          </ac:spMkLst>
        </pc:spChg>
        <pc:spChg chg="add del mod">
          <ac:chgData name="Eleanor Ridley" userId="9778dfdf95191296" providerId="LiveId" clId="{E230920E-F0B6-408E-965D-7E5736DEC58C}" dt="2024-04-09T10:41:52.614" v="4978" actId="478"/>
          <ac:spMkLst>
            <pc:docMk/>
            <pc:sldMk cId="2876021454" sldId="340"/>
            <ac:spMk id="12" creationId="{53BC82BC-B2B6-5EA2-1441-75F65C1AB622}"/>
          </ac:spMkLst>
        </pc:spChg>
        <pc:spChg chg="add mod">
          <ac:chgData name="Eleanor Ridley" userId="9778dfdf95191296" providerId="LiveId" clId="{E230920E-F0B6-408E-965D-7E5736DEC58C}" dt="2024-04-09T15:39:40.536" v="7018" actId="1038"/>
          <ac:spMkLst>
            <pc:docMk/>
            <pc:sldMk cId="2876021454" sldId="340"/>
            <ac:spMk id="15" creationId="{02726CAD-C9C8-4B2D-ECF3-9382DD031D51}"/>
          </ac:spMkLst>
        </pc:spChg>
        <pc:spChg chg="add mod">
          <ac:chgData name="Eleanor Ridley" userId="9778dfdf95191296" providerId="LiveId" clId="{E230920E-F0B6-408E-965D-7E5736DEC58C}" dt="2024-04-09T15:39:26.115" v="7009" actId="1076"/>
          <ac:spMkLst>
            <pc:docMk/>
            <pc:sldMk cId="2876021454" sldId="340"/>
            <ac:spMk id="16" creationId="{71FA8497-2BBA-2A1D-9E92-385DBD80B30F}"/>
          </ac:spMkLst>
        </pc:spChg>
        <pc:spChg chg="add mod">
          <ac:chgData name="Eleanor Ridley" userId="9778dfdf95191296" providerId="LiveId" clId="{E230920E-F0B6-408E-965D-7E5736DEC58C}" dt="2024-04-09T15:34:50.816" v="6975" actId="1076"/>
          <ac:spMkLst>
            <pc:docMk/>
            <pc:sldMk cId="2876021454" sldId="340"/>
            <ac:spMk id="17" creationId="{0841A677-D8D2-E7B3-D2D7-A9567BF15197}"/>
          </ac:spMkLst>
        </pc:spChg>
        <pc:spChg chg="add mod">
          <ac:chgData name="Eleanor Ridley" userId="9778dfdf95191296" providerId="LiveId" clId="{E230920E-F0B6-408E-965D-7E5736DEC58C}" dt="2024-04-09T11:19:29.727" v="5697" actId="113"/>
          <ac:spMkLst>
            <pc:docMk/>
            <pc:sldMk cId="2876021454" sldId="340"/>
            <ac:spMk id="18" creationId="{6FCBB443-33FF-E746-ACE3-37A8442CD8F6}"/>
          </ac:spMkLst>
        </pc:spChg>
        <pc:spChg chg="del">
          <ac:chgData name="Eleanor Ridley" userId="9778dfdf95191296" providerId="LiveId" clId="{E230920E-F0B6-408E-965D-7E5736DEC58C}" dt="2024-04-08T15:09:57.316" v="3436" actId="478"/>
          <ac:spMkLst>
            <pc:docMk/>
            <pc:sldMk cId="2876021454" sldId="340"/>
            <ac:spMk id="21" creationId="{23A06F21-C6DF-F127-DC1E-60C4F422ACB5}"/>
          </ac:spMkLst>
        </pc:spChg>
        <pc:spChg chg="add mod">
          <ac:chgData name="Eleanor Ridley" userId="9778dfdf95191296" providerId="LiveId" clId="{E230920E-F0B6-408E-965D-7E5736DEC58C}" dt="2024-04-09T11:16:33.817" v="5661" actId="20577"/>
          <ac:spMkLst>
            <pc:docMk/>
            <pc:sldMk cId="2876021454" sldId="340"/>
            <ac:spMk id="21" creationId="{72D01185-E8DF-AFF7-1CDE-6A306EEF3015}"/>
          </ac:spMkLst>
        </pc:spChg>
        <pc:spChg chg="del">
          <ac:chgData name="Eleanor Ridley" userId="9778dfdf95191296" providerId="LiveId" clId="{E230920E-F0B6-408E-965D-7E5736DEC58C}" dt="2024-04-08T15:09:58.696" v="3438" actId="478"/>
          <ac:spMkLst>
            <pc:docMk/>
            <pc:sldMk cId="2876021454" sldId="340"/>
            <ac:spMk id="22" creationId="{017E806E-630B-D1BB-143A-C3CE2B6DF08F}"/>
          </ac:spMkLst>
        </pc:spChg>
        <pc:spChg chg="del">
          <ac:chgData name="Eleanor Ridley" userId="9778dfdf95191296" providerId="LiveId" clId="{E230920E-F0B6-408E-965D-7E5736DEC58C}" dt="2024-04-08T15:10:00.301" v="3440" actId="478"/>
          <ac:spMkLst>
            <pc:docMk/>
            <pc:sldMk cId="2876021454" sldId="340"/>
            <ac:spMk id="23" creationId="{C033602C-2F44-D33C-1490-901D9F4D4A1E}"/>
          </ac:spMkLst>
        </pc:spChg>
        <pc:spChg chg="mod">
          <ac:chgData name="Eleanor Ridley" userId="9778dfdf95191296" providerId="LiveId" clId="{E230920E-F0B6-408E-965D-7E5736DEC58C}" dt="2024-04-09T10:46:06.200" v="5227" actId="12789"/>
          <ac:spMkLst>
            <pc:docMk/>
            <pc:sldMk cId="2876021454" sldId="340"/>
            <ac:spMk id="24" creationId="{48BAEA99-2EBB-6C22-AD21-FA161A2B43A6}"/>
          </ac:spMkLst>
        </pc:spChg>
        <pc:picChg chg="add mod ord modCrop">
          <ac:chgData name="Eleanor Ridley" userId="9778dfdf95191296" providerId="LiveId" clId="{E230920E-F0B6-408E-965D-7E5736DEC58C}" dt="2024-04-09T15:28:54.344" v="6963" actId="34135"/>
          <ac:picMkLst>
            <pc:docMk/>
            <pc:sldMk cId="2876021454" sldId="340"/>
            <ac:picMk id="5" creationId="{DB003CD0-966B-2C6B-F731-709F927AEA5C}"/>
          </ac:picMkLst>
        </pc:picChg>
        <pc:picChg chg="add mod">
          <ac:chgData name="Eleanor Ridley" userId="9778dfdf95191296" providerId="LiveId" clId="{E230920E-F0B6-408E-965D-7E5736DEC58C}" dt="2024-04-09T10:40:36.128" v="4967"/>
          <ac:picMkLst>
            <pc:docMk/>
            <pc:sldMk cId="2876021454" sldId="340"/>
            <ac:picMk id="8" creationId="{71FFBCA8-60F5-EA03-C5B0-30C28B857953}"/>
          </ac:picMkLst>
        </pc:picChg>
        <pc:picChg chg="add mod">
          <ac:chgData name="Eleanor Ridley" userId="9778dfdf95191296" providerId="LiveId" clId="{E230920E-F0B6-408E-965D-7E5736DEC58C}" dt="2024-04-09T10:40:36.128" v="4967"/>
          <ac:picMkLst>
            <pc:docMk/>
            <pc:sldMk cId="2876021454" sldId="340"/>
            <ac:picMk id="9" creationId="{4C3FB740-AE9E-D49D-D01D-14130A746090}"/>
          </ac:picMkLst>
        </pc:picChg>
        <pc:picChg chg="add del mod">
          <ac:chgData name="Eleanor Ridley" userId="9778dfdf95191296" providerId="LiveId" clId="{E230920E-F0B6-408E-965D-7E5736DEC58C}" dt="2024-04-09T10:41:17.927" v="4971" actId="478"/>
          <ac:picMkLst>
            <pc:docMk/>
            <pc:sldMk cId="2876021454" sldId="340"/>
            <ac:picMk id="13" creationId="{9B96A144-2B51-B1ED-60FA-8B4BD5C3AC96}"/>
          </ac:picMkLst>
        </pc:picChg>
        <pc:picChg chg="del">
          <ac:chgData name="Eleanor Ridley" userId="9778dfdf95191296" providerId="LiveId" clId="{E230920E-F0B6-408E-965D-7E5736DEC58C}" dt="2024-04-08T15:09:59.538" v="3439" actId="478"/>
          <ac:picMkLst>
            <pc:docMk/>
            <pc:sldMk cId="2876021454" sldId="340"/>
            <ac:picMk id="14" creationId="{2FA3361F-C100-C674-91B3-5C2492BC5F1B}"/>
          </ac:picMkLst>
        </pc:picChg>
        <pc:picChg chg="add del mod">
          <ac:chgData name="Eleanor Ridley" userId="9778dfdf95191296" providerId="LiveId" clId="{E230920E-F0B6-408E-965D-7E5736DEC58C}" dt="2024-04-09T10:41:22.886" v="4974" actId="478"/>
          <ac:picMkLst>
            <pc:docMk/>
            <pc:sldMk cId="2876021454" sldId="340"/>
            <ac:picMk id="14" creationId="{3EB993DC-1386-7F36-8E8F-682BE780BA63}"/>
          </ac:picMkLst>
        </pc:picChg>
        <pc:picChg chg="del">
          <ac:chgData name="Eleanor Ridley" userId="9778dfdf95191296" providerId="LiveId" clId="{E230920E-F0B6-408E-965D-7E5736DEC58C}" dt="2024-04-08T15:09:58.030" v="3437" actId="478"/>
          <ac:picMkLst>
            <pc:docMk/>
            <pc:sldMk cId="2876021454" sldId="340"/>
            <ac:picMk id="18" creationId="{77F144C4-E1FC-8955-4306-E0A654A03F6C}"/>
          </ac:picMkLst>
        </pc:picChg>
        <pc:picChg chg="add mod">
          <ac:chgData name="Eleanor Ridley" userId="9778dfdf95191296" providerId="LiveId" clId="{E230920E-F0B6-408E-965D-7E5736DEC58C}" dt="2024-04-09T15:39:18.019" v="7008" actId="14100"/>
          <ac:picMkLst>
            <pc:docMk/>
            <pc:sldMk cId="2876021454" sldId="340"/>
            <ac:picMk id="19" creationId="{08F03875-4DF5-A1E7-15B8-E8386E22B228}"/>
          </ac:picMkLst>
        </pc:picChg>
        <pc:picChg chg="del">
          <ac:chgData name="Eleanor Ridley" userId="9778dfdf95191296" providerId="LiveId" clId="{E230920E-F0B6-408E-965D-7E5736DEC58C}" dt="2024-04-08T15:10:00.998" v="3441" actId="478"/>
          <ac:picMkLst>
            <pc:docMk/>
            <pc:sldMk cId="2876021454" sldId="340"/>
            <ac:picMk id="20" creationId="{173E98BB-77E5-3CEA-6ED9-5541E773CE36}"/>
          </ac:picMkLst>
        </pc:picChg>
        <pc:picChg chg="add mod">
          <ac:chgData name="Eleanor Ridley" userId="9778dfdf95191296" providerId="LiveId" clId="{E230920E-F0B6-408E-965D-7E5736DEC58C}" dt="2024-04-09T15:39:18.019" v="7008" actId="14100"/>
          <ac:picMkLst>
            <pc:docMk/>
            <pc:sldMk cId="2876021454" sldId="340"/>
            <ac:picMk id="20" creationId="{F0F2DE6E-DB6E-A5CD-7D97-3B9CBE2A4723}"/>
          </ac:picMkLst>
        </pc:picChg>
      </pc:sldChg>
      <pc:sldChg chg="addSp delSp modSp mod setBg delAnim modAnim modNotesTx">
        <pc:chgData name="Eleanor Ridley" userId="9778dfdf95191296" providerId="LiveId" clId="{E230920E-F0B6-408E-965D-7E5736DEC58C}" dt="2024-04-09T15:35:24.498" v="6976" actId="1076"/>
        <pc:sldMkLst>
          <pc:docMk/>
          <pc:sldMk cId="1668457855" sldId="341"/>
        </pc:sldMkLst>
        <pc:spChg chg="mod">
          <ac:chgData name="Eleanor Ridley" userId="9778dfdf95191296" providerId="LiveId" clId="{E230920E-F0B6-408E-965D-7E5736DEC58C}" dt="2024-04-09T10:13:34.323" v="4489"/>
          <ac:spMkLst>
            <pc:docMk/>
            <pc:sldMk cId="1668457855" sldId="341"/>
            <ac:spMk id="4" creationId="{B65E8B5A-1D52-3147-803D-419E5267DF39}"/>
          </ac:spMkLst>
        </pc:spChg>
        <pc:spChg chg="del">
          <ac:chgData name="Eleanor Ridley" userId="9778dfdf95191296" providerId="LiveId" clId="{E230920E-F0B6-408E-965D-7E5736DEC58C}" dt="2024-04-09T10:51:04.892" v="5276" actId="478"/>
          <ac:spMkLst>
            <pc:docMk/>
            <pc:sldMk cId="1668457855" sldId="341"/>
            <ac:spMk id="5" creationId="{37482F2F-C211-5972-9AE5-7D34CF6D8A6D}"/>
          </ac:spMkLst>
        </pc:spChg>
        <pc:spChg chg="add mod">
          <ac:chgData name="Eleanor Ridley" userId="9778dfdf95191296" providerId="LiveId" clId="{E230920E-F0B6-408E-965D-7E5736DEC58C}" dt="2024-04-09T11:17:23.486" v="5689" actId="1036"/>
          <ac:spMkLst>
            <pc:docMk/>
            <pc:sldMk cId="1668457855" sldId="341"/>
            <ac:spMk id="6" creationId="{B5C6A908-83D2-F539-BCC9-2EE46F882A4F}"/>
          </ac:spMkLst>
        </pc:spChg>
        <pc:spChg chg="add mod">
          <ac:chgData name="Eleanor Ridley" userId="9778dfdf95191296" providerId="LiveId" clId="{E230920E-F0B6-408E-965D-7E5736DEC58C}" dt="2024-04-09T11:17:14.003" v="5678" actId="1036"/>
          <ac:spMkLst>
            <pc:docMk/>
            <pc:sldMk cId="1668457855" sldId="341"/>
            <ac:spMk id="7" creationId="{C7197C71-E3CB-1DE6-2535-D1790EBC883A}"/>
          </ac:spMkLst>
        </pc:spChg>
        <pc:spChg chg="add mod">
          <ac:chgData name="Eleanor Ridley" userId="9778dfdf95191296" providerId="LiveId" clId="{E230920E-F0B6-408E-965D-7E5736DEC58C}" dt="2024-04-09T10:54:21.449" v="5418" actId="14100"/>
          <ac:spMkLst>
            <pc:docMk/>
            <pc:sldMk cId="1668457855" sldId="341"/>
            <ac:spMk id="8" creationId="{6D9F2BB4-22B1-8CF7-50F6-3137B50A5F97}"/>
          </ac:spMkLst>
        </pc:spChg>
        <pc:spChg chg="add mod">
          <ac:chgData name="Eleanor Ridley" userId="9778dfdf95191296" providerId="LiveId" clId="{E230920E-F0B6-408E-965D-7E5736DEC58C}" dt="2024-04-09T15:35:24.498" v="6976" actId="1076"/>
          <ac:spMkLst>
            <pc:docMk/>
            <pc:sldMk cId="1668457855" sldId="341"/>
            <ac:spMk id="11" creationId="{12E04D1B-7D89-A832-AE9D-888E97276B1C}"/>
          </ac:spMkLst>
        </pc:spChg>
        <pc:spChg chg="add mod">
          <ac:chgData name="Eleanor Ridley" userId="9778dfdf95191296" providerId="LiveId" clId="{E230920E-F0B6-408E-965D-7E5736DEC58C}" dt="2024-04-09T10:59:09.292" v="5476" actId="12788"/>
          <ac:spMkLst>
            <pc:docMk/>
            <pc:sldMk cId="1668457855" sldId="341"/>
            <ac:spMk id="12" creationId="{BDC384F7-CA49-34D4-A7E2-CD409E926C8E}"/>
          </ac:spMkLst>
        </pc:spChg>
        <pc:spChg chg="del">
          <ac:chgData name="Eleanor Ridley" userId="9778dfdf95191296" providerId="LiveId" clId="{E230920E-F0B6-408E-965D-7E5736DEC58C}" dt="2024-04-08T15:11:22.437" v="3539" actId="478"/>
          <ac:spMkLst>
            <pc:docMk/>
            <pc:sldMk cId="1668457855" sldId="341"/>
            <ac:spMk id="21" creationId="{23A06F21-C6DF-F127-DC1E-60C4F422ACB5}"/>
          </ac:spMkLst>
        </pc:spChg>
        <pc:spChg chg="del">
          <ac:chgData name="Eleanor Ridley" userId="9778dfdf95191296" providerId="LiveId" clId="{E230920E-F0B6-408E-965D-7E5736DEC58C}" dt="2024-04-08T15:11:24.036" v="3541" actId="478"/>
          <ac:spMkLst>
            <pc:docMk/>
            <pc:sldMk cId="1668457855" sldId="341"/>
            <ac:spMk id="22" creationId="{017E806E-630B-D1BB-143A-C3CE2B6DF08F}"/>
          </ac:spMkLst>
        </pc:spChg>
        <pc:spChg chg="del">
          <ac:chgData name="Eleanor Ridley" userId="9778dfdf95191296" providerId="LiveId" clId="{E230920E-F0B6-408E-965D-7E5736DEC58C}" dt="2024-04-08T15:11:26.262" v="3543" actId="478"/>
          <ac:spMkLst>
            <pc:docMk/>
            <pc:sldMk cId="1668457855" sldId="341"/>
            <ac:spMk id="23" creationId="{C033602C-2F44-D33C-1490-901D9F4D4A1E}"/>
          </ac:spMkLst>
        </pc:spChg>
        <pc:spChg chg="mod">
          <ac:chgData name="Eleanor Ridley" userId="9778dfdf95191296" providerId="LiveId" clId="{E230920E-F0B6-408E-965D-7E5736DEC58C}" dt="2024-04-09T10:59:09.292" v="5476" actId="12788"/>
          <ac:spMkLst>
            <pc:docMk/>
            <pc:sldMk cId="1668457855" sldId="341"/>
            <ac:spMk id="24" creationId="{48BAEA99-2EBB-6C22-AD21-FA161A2B43A6}"/>
          </ac:spMkLst>
        </pc:spChg>
        <pc:picChg chg="add mod ord">
          <ac:chgData name="Eleanor Ridley" userId="9778dfdf95191296" providerId="LiveId" clId="{E230920E-F0B6-408E-965D-7E5736DEC58C}" dt="2024-04-09T15:28:58.935" v="6964" actId="34135"/>
          <ac:picMkLst>
            <pc:docMk/>
            <pc:sldMk cId="1668457855" sldId="341"/>
            <ac:picMk id="3" creationId="{0CB05A4D-7CF7-E26A-2E96-433383DA7B50}"/>
          </ac:picMkLst>
        </pc:picChg>
        <pc:picChg chg="del">
          <ac:chgData name="Eleanor Ridley" userId="9778dfdf95191296" providerId="LiveId" clId="{E230920E-F0B6-408E-965D-7E5736DEC58C}" dt="2024-04-08T15:11:23.497" v="3540" actId="478"/>
          <ac:picMkLst>
            <pc:docMk/>
            <pc:sldMk cId="1668457855" sldId="341"/>
            <ac:picMk id="3" creationId="{358D04E1-690F-58E3-BC08-CC8D632CF8ED}"/>
          </ac:picMkLst>
        </pc:picChg>
        <pc:picChg chg="add mod">
          <ac:chgData name="Eleanor Ridley" userId="9778dfdf95191296" providerId="LiveId" clId="{E230920E-F0B6-408E-965D-7E5736DEC58C}" dt="2024-04-09T11:17:03.601" v="5673" actId="14100"/>
          <ac:picMkLst>
            <pc:docMk/>
            <pc:sldMk cId="1668457855" sldId="341"/>
            <ac:picMk id="9" creationId="{D5F2FFE0-F477-D121-8CB5-02F55F401224}"/>
          </ac:picMkLst>
        </pc:picChg>
        <pc:picChg chg="add mod">
          <ac:chgData name="Eleanor Ridley" userId="9778dfdf95191296" providerId="LiveId" clId="{E230920E-F0B6-408E-965D-7E5736DEC58C}" dt="2024-04-09T11:17:03.601" v="5673" actId="14100"/>
          <ac:picMkLst>
            <pc:docMk/>
            <pc:sldMk cId="1668457855" sldId="341"/>
            <ac:picMk id="10" creationId="{CB0CDC75-5D61-37A1-2005-9BBDDEA92B89}"/>
          </ac:picMkLst>
        </pc:picChg>
        <pc:picChg chg="del">
          <ac:chgData name="Eleanor Ridley" userId="9778dfdf95191296" providerId="LiveId" clId="{E230920E-F0B6-408E-965D-7E5736DEC58C}" dt="2024-04-08T15:11:26.755" v="3544" actId="478"/>
          <ac:picMkLst>
            <pc:docMk/>
            <pc:sldMk cId="1668457855" sldId="341"/>
            <ac:picMk id="14" creationId="{2FA3361F-C100-C674-91B3-5C2492BC5F1B}"/>
          </ac:picMkLst>
        </pc:picChg>
        <pc:picChg chg="del">
          <ac:chgData name="Eleanor Ridley" userId="9778dfdf95191296" providerId="LiveId" clId="{E230920E-F0B6-408E-965D-7E5736DEC58C}" dt="2024-04-08T15:11:24.573" v="3542" actId="478"/>
          <ac:picMkLst>
            <pc:docMk/>
            <pc:sldMk cId="1668457855" sldId="341"/>
            <ac:picMk id="18" creationId="{77F144C4-E1FC-8955-4306-E0A654A03F6C}"/>
          </ac:picMkLst>
        </pc:picChg>
      </pc:sldChg>
      <pc:sldChg chg="addSp delSp modSp mod setBg delAnim modAnim modNotesTx">
        <pc:chgData name="Eleanor Ridley" userId="9778dfdf95191296" providerId="LiveId" clId="{E230920E-F0B6-408E-965D-7E5736DEC58C}" dt="2024-04-09T15:36:16.586" v="6977" actId="1076"/>
        <pc:sldMkLst>
          <pc:docMk/>
          <pc:sldMk cId="298199858" sldId="343"/>
        </pc:sldMkLst>
        <pc:spChg chg="mod">
          <ac:chgData name="Eleanor Ridley" userId="9778dfdf95191296" providerId="LiveId" clId="{E230920E-F0B6-408E-965D-7E5736DEC58C}" dt="2024-04-09T10:13:37.603" v="4490"/>
          <ac:spMkLst>
            <pc:docMk/>
            <pc:sldMk cId="298199858" sldId="343"/>
            <ac:spMk id="4" creationId="{B65E8B5A-1D52-3147-803D-419E5267DF39}"/>
          </ac:spMkLst>
        </pc:spChg>
        <pc:spChg chg="add mod">
          <ac:chgData name="Eleanor Ridley" userId="9778dfdf95191296" providerId="LiveId" clId="{E230920E-F0B6-408E-965D-7E5736DEC58C}" dt="2024-04-09T11:09:26.970" v="5614" actId="1037"/>
          <ac:spMkLst>
            <pc:docMk/>
            <pc:sldMk cId="298199858" sldId="343"/>
            <ac:spMk id="5" creationId="{F8AEA87B-7B46-EB7B-8D19-4C25F416F755}"/>
          </ac:spMkLst>
        </pc:spChg>
        <pc:spChg chg="mod ord">
          <ac:chgData name="Eleanor Ridley" userId="9778dfdf95191296" providerId="LiveId" clId="{E230920E-F0B6-408E-965D-7E5736DEC58C}" dt="2024-04-09T11:18:11.186" v="5690" actId="166"/>
          <ac:spMkLst>
            <pc:docMk/>
            <pc:sldMk cId="298199858" sldId="343"/>
            <ac:spMk id="6" creationId="{ED8EDF46-F84D-3431-5C54-6B215EB5956D}"/>
          </ac:spMkLst>
        </pc:spChg>
        <pc:spChg chg="add mod">
          <ac:chgData name="Eleanor Ridley" userId="9778dfdf95191296" providerId="LiveId" clId="{E230920E-F0B6-408E-965D-7E5736DEC58C}" dt="2024-04-09T11:09:32.904" v="5617" actId="1037"/>
          <ac:spMkLst>
            <pc:docMk/>
            <pc:sldMk cId="298199858" sldId="343"/>
            <ac:spMk id="7" creationId="{8A8558BC-5E93-92B7-E054-70F600D2014E}"/>
          </ac:spMkLst>
        </pc:spChg>
        <pc:spChg chg="del">
          <ac:chgData name="Eleanor Ridley" userId="9778dfdf95191296" providerId="LiveId" clId="{E230920E-F0B6-408E-965D-7E5736DEC58C}" dt="2024-04-08T15:25:07.799" v="3592" actId="478"/>
          <ac:spMkLst>
            <pc:docMk/>
            <pc:sldMk cId="298199858" sldId="343"/>
            <ac:spMk id="8" creationId="{10EB5C38-C870-6D31-0B5A-B0CBAE40F58A}"/>
          </ac:spMkLst>
        </pc:spChg>
        <pc:spChg chg="add mod">
          <ac:chgData name="Eleanor Ridley" userId="9778dfdf95191296" providerId="LiveId" clId="{E230920E-F0B6-408E-965D-7E5736DEC58C}" dt="2024-04-09T15:36:16.586" v="6977" actId="1076"/>
          <ac:spMkLst>
            <pc:docMk/>
            <pc:sldMk cId="298199858" sldId="343"/>
            <ac:spMk id="8" creationId="{4C97471B-B741-08D3-4F98-7F2A80F017A4}"/>
          </ac:spMkLst>
        </pc:spChg>
        <pc:spChg chg="add mod">
          <ac:chgData name="Eleanor Ridley" userId="9778dfdf95191296" providerId="LiveId" clId="{E230920E-F0B6-408E-965D-7E5736DEC58C}" dt="2024-04-09T11:03:08.495" v="5564" actId="12789"/>
          <ac:spMkLst>
            <pc:docMk/>
            <pc:sldMk cId="298199858" sldId="343"/>
            <ac:spMk id="9" creationId="{08A39293-33D2-3495-9125-48EE871F8DFF}"/>
          </ac:spMkLst>
        </pc:spChg>
        <pc:spChg chg="del">
          <ac:chgData name="Eleanor Ridley" userId="9778dfdf95191296" providerId="LiveId" clId="{E230920E-F0B6-408E-965D-7E5736DEC58C}" dt="2024-04-08T15:25:09.395" v="3593" actId="478"/>
          <ac:spMkLst>
            <pc:docMk/>
            <pc:sldMk cId="298199858" sldId="343"/>
            <ac:spMk id="9" creationId="{78A667E3-A5B6-CE05-5047-13FF808696C0}"/>
          </ac:spMkLst>
        </pc:spChg>
        <pc:spChg chg="del">
          <ac:chgData name="Eleanor Ridley" userId="9778dfdf95191296" providerId="LiveId" clId="{E230920E-F0B6-408E-965D-7E5736DEC58C}" dt="2024-04-08T15:25:10.233" v="3594" actId="478"/>
          <ac:spMkLst>
            <pc:docMk/>
            <pc:sldMk cId="298199858" sldId="343"/>
            <ac:spMk id="10" creationId="{F414107B-DC7C-BC4E-7B9E-11C9211B2737}"/>
          </ac:spMkLst>
        </pc:spChg>
        <pc:spChg chg="del">
          <ac:chgData name="Eleanor Ridley" userId="9778dfdf95191296" providerId="LiveId" clId="{E230920E-F0B6-408E-965D-7E5736DEC58C}" dt="2024-04-09T11:00:23.939" v="5480" actId="478"/>
          <ac:spMkLst>
            <pc:docMk/>
            <pc:sldMk cId="298199858" sldId="343"/>
            <ac:spMk id="11" creationId="{51707F8D-96CA-A3BD-C417-C9A9521368D8}"/>
          </ac:spMkLst>
        </pc:spChg>
        <pc:picChg chg="add mod ord modCrop">
          <ac:chgData name="Eleanor Ridley" userId="9778dfdf95191296" providerId="LiveId" clId="{E230920E-F0B6-408E-965D-7E5736DEC58C}" dt="2024-04-09T15:29:06.009" v="6965" actId="34135"/>
          <ac:picMkLst>
            <pc:docMk/>
            <pc:sldMk cId="298199858" sldId="343"/>
            <ac:picMk id="3" creationId="{3EA9CB2F-02E9-652B-F254-E2401DEA294C}"/>
          </ac:picMkLst>
        </pc:picChg>
        <pc:picChg chg="del">
          <ac:chgData name="Eleanor Ridley" userId="9778dfdf95191296" providerId="LiveId" clId="{E230920E-F0B6-408E-965D-7E5736DEC58C}" dt="2024-04-08T15:25:12.278" v="3597" actId="478"/>
          <ac:picMkLst>
            <pc:docMk/>
            <pc:sldMk cId="298199858" sldId="343"/>
            <ac:picMk id="3" creationId="{651B141B-4F0F-6623-9DB9-B065B6A5A286}"/>
          </ac:picMkLst>
        </pc:picChg>
        <pc:picChg chg="add mod">
          <ac:chgData name="Eleanor Ridley" userId="9778dfdf95191296" providerId="LiveId" clId="{E230920E-F0B6-408E-965D-7E5736DEC58C}" dt="2024-04-09T11:06:10.376" v="5598" actId="1076"/>
          <ac:picMkLst>
            <pc:docMk/>
            <pc:sldMk cId="298199858" sldId="343"/>
            <ac:picMk id="10" creationId="{76B855FE-10F9-E3B0-7444-01FE145C3312}"/>
          </ac:picMkLst>
        </pc:picChg>
        <pc:picChg chg="add mod">
          <ac:chgData name="Eleanor Ridley" userId="9778dfdf95191296" providerId="LiveId" clId="{E230920E-F0B6-408E-965D-7E5736DEC58C}" dt="2024-04-09T11:04:27.417" v="5579" actId="14100"/>
          <ac:picMkLst>
            <pc:docMk/>
            <pc:sldMk cId="298199858" sldId="343"/>
            <ac:picMk id="12" creationId="{FB8616BE-187A-CBF3-1427-12D1D7C38736}"/>
          </ac:picMkLst>
        </pc:picChg>
        <pc:picChg chg="del">
          <ac:chgData name="Eleanor Ridley" userId="9778dfdf95191296" providerId="LiveId" clId="{E230920E-F0B6-408E-965D-7E5736DEC58C}" dt="2024-04-08T15:25:11.398" v="3596" actId="478"/>
          <ac:picMkLst>
            <pc:docMk/>
            <pc:sldMk cId="298199858" sldId="343"/>
            <ac:picMk id="18" creationId="{77F144C4-E1FC-8955-4306-E0A654A03F6C}"/>
          </ac:picMkLst>
        </pc:picChg>
        <pc:picChg chg="del">
          <ac:chgData name="Eleanor Ridley" userId="9778dfdf95191296" providerId="LiveId" clId="{E230920E-F0B6-408E-965D-7E5736DEC58C}" dt="2024-04-08T15:25:10.942" v="3595" actId="478"/>
          <ac:picMkLst>
            <pc:docMk/>
            <pc:sldMk cId="298199858" sldId="343"/>
            <ac:picMk id="20" creationId="{173E98BB-77E5-3CEA-6ED9-5541E773CE36}"/>
          </ac:picMkLst>
        </pc:picChg>
      </pc:sldChg>
      <pc:sldChg chg="addSp delSp modSp mod ord setBg delAnim modAnim">
        <pc:chgData name="Eleanor Ridley" userId="9778dfdf95191296" providerId="LiveId" clId="{E230920E-F0B6-408E-965D-7E5736DEC58C}" dt="2024-04-09T15:38:45.641" v="7007" actId="1036"/>
        <pc:sldMkLst>
          <pc:docMk/>
          <pc:sldMk cId="391033339" sldId="344"/>
        </pc:sldMkLst>
        <pc:spChg chg="del">
          <ac:chgData name="Eleanor Ridley" userId="9778dfdf95191296" providerId="LiveId" clId="{E230920E-F0B6-408E-965D-7E5736DEC58C}" dt="2024-04-09T10:23:26.690" v="4732" actId="478"/>
          <ac:spMkLst>
            <pc:docMk/>
            <pc:sldMk cId="391033339" sldId="344"/>
            <ac:spMk id="3" creationId="{2B87CAFC-4254-6A7F-C96D-A89D5DD4591B}"/>
          </ac:spMkLst>
        </pc:spChg>
        <pc:spChg chg="mod">
          <ac:chgData name="Eleanor Ridley" userId="9778dfdf95191296" providerId="LiveId" clId="{E230920E-F0B6-408E-965D-7E5736DEC58C}" dt="2024-04-09T10:13:29.245" v="4487"/>
          <ac:spMkLst>
            <pc:docMk/>
            <pc:sldMk cId="391033339" sldId="344"/>
            <ac:spMk id="4" creationId="{B65E8B5A-1D52-3147-803D-419E5267DF39}"/>
          </ac:spMkLst>
        </pc:spChg>
        <pc:spChg chg="add mod">
          <ac:chgData name="Eleanor Ridley" userId="9778dfdf95191296" providerId="LiveId" clId="{E230920E-F0B6-408E-965D-7E5736DEC58C}" dt="2024-04-09T15:38:29.023" v="6991" actId="1038"/>
          <ac:spMkLst>
            <pc:docMk/>
            <pc:sldMk cId="391033339" sldId="344"/>
            <ac:spMk id="6" creationId="{554F1D2E-017B-455C-5A0C-DBD7ACEB6027}"/>
          </ac:spMkLst>
        </pc:spChg>
        <pc:spChg chg="add mod">
          <ac:chgData name="Eleanor Ridley" userId="9778dfdf95191296" providerId="LiveId" clId="{E230920E-F0B6-408E-965D-7E5736DEC58C}" dt="2024-04-09T15:38:45.641" v="7007" actId="1036"/>
          <ac:spMkLst>
            <pc:docMk/>
            <pc:sldMk cId="391033339" sldId="344"/>
            <ac:spMk id="7" creationId="{F5650C6F-3CA5-E3A7-35D2-0975BD2C9E17}"/>
          </ac:spMkLst>
        </pc:spChg>
        <pc:spChg chg="add mod">
          <ac:chgData name="Eleanor Ridley" userId="9778dfdf95191296" providerId="LiveId" clId="{E230920E-F0B6-408E-965D-7E5736DEC58C}" dt="2024-04-09T11:19:46.228" v="5706" actId="113"/>
          <ac:spMkLst>
            <pc:docMk/>
            <pc:sldMk cId="391033339" sldId="344"/>
            <ac:spMk id="8" creationId="{91BE5A05-B8CE-C9B0-EE30-634411DCB1E9}"/>
          </ac:spMkLst>
        </pc:spChg>
        <pc:spChg chg="add mod">
          <ac:chgData name="Eleanor Ridley" userId="9778dfdf95191296" providerId="LiveId" clId="{E230920E-F0B6-408E-965D-7E5736DEC58C}" dt="2024-04-09T15:33:34.449" v="6972" actId="1076"/>
          <ac:spMkLst>
            <pc:docMk/>
            <pc:sldMk cId="391033339" sldId="344"/>
            <ac:spMk id="11" creationId="{5D92DA7A-DE05-71D0-FFD9-EAF743783E3E}"/>
          </ac:spMkLst>
        </pc:spChg>
        <pc:spChg chg="del">
          <ac:chgData name="Eleanor Ridley" userId="9778dfdf95191296" providerId="LiveId" clId="{E230920E-F0B6-408E-965D-7E5736DEC58C}" dt="2024-04-08T15:31:56.430" v="4029" actId="478"/>
          <ac:spMkLst>
            <pc:docMk/>
            <pc:sldMk cId="391033339" sldId="344"/>
            <ac:spMk id="21" creationId="{23A06F21-C6DF-F127-DC1E-60C4F422ACB5}"/>
          </ac:spMkLst>
        </pc:spChg>
        <pc:spChg chg="del">
          <ac:chgData name="Eleanor Ridley" userId="9778dfdf95191296" providerId="LiveId" clId="{E230920E-F0B6-408E-965D-7E5736DEC58C}" dt="2024-04-08T15:31:58.042" v="4030" actId="478"/>
          <ac:spMkLst>
            <pc:docMk/>
            <pc:sldMk cId="391033339" sldId="344"/>
            <ac:spMk id="22" creationId="{017E806E-630B-D1BB-143A-C3CE2B6DF08F}"/>
          </ac:spMkLst>
        </pc:spChg>
        <pc:spChg chg="del">
          <ac:chgData name="Eleanor Ridley" userId="9778dfdf95191296" providerId="LiveId" clId="{E230920E-F0B6-408E-965D-7E5736DEC58C}" dt="2024-04-08T15:32:00.727" v="4032" actId="478"/>
          <ac:spMkLst>
            <pc:docMk/>
            <pc:sldMk cId="391033339" sldId="344"/>
            <ac:spMk id="23" creationId="{C033602C-2F44-D33C-1490-901D9F4D4A1E}"/>
          </ac:spMkLst>
        </pc:spChg>
        <pc:spChg chg="mod">
          <ac:chgData name="Eleanor Ridley" userId="9778dfdf95191296" providerId="LiveId" clId="{E230920E-F0B6-408E-965D-7E5736DEC58C}" dt="2024-04-09T11:16:44.680" v="5666" actId="20577"/>
          <ac:spMkLst>
            <pc:docMk/>
            <pc:sldMk cId="391033339" sldId="344"/>
            <ac:spMk id="24" creationId="{48BAEA99-2EBB-6C22-AD21-FA161A2B43A6}"/>
          </ac:spMkLst>
        </pc:spChg>
        <pc:picChg chg="add mod ord modCrop">
          <ac:chgData name="Eleanor Ridley" userId="9778dfdf95191296" providerId="LiveId" clId="{E230920E-F0B6-408E-965D-7E5736DEC58C}" dt="2024-04-09T15:37:01.099" v="6979" actId="18131"/>
          <ac:picMkLst>
            <pc:docMk/>
            <pc:sldMk cId="391033339" sldId="344"/>
            <ac:picMk id="5" creationId="{BC0F9FC7-9D17-DC41-1814-144D79B785C2}"/>
          </ac:picMkLst>
        </pc:picChg>
        <pc:picChg chg="add mod">
          <ac:chgData name="Eleanor Ridley" userId="9778dfdf95191296" providerId="LiveId" clId="{E230920E-F0B6-408E-965D-7E5736DEC58C}" dt="2024-04-09T11:14:39.443" v="5645" actId="14100"/>
          <ac:picMkLst>
            <pc:docMk/>
            <pc:sldMk cId="391033339" sldId="344"/>
            <ac:picMk id="9" creationId="{19DAE7D6-24AF-836B-5077-C428ED71ECBA}"/>
          </ac:picMkLst>
        </pc:picChg>
        <pc:picChg chg="add mod">
          <ac:chgData name="Eleanor Ridley" userId="9778dfdf95191296" providerId="LiveId" clId="{E230920E-F0B6-408E-965D-7E5736DEC58C}" dt="2024-04-09T11:14:39.443" v="5645" actId="14100"/>
          <ac:picMkLst>
            <pc:docMk/>
            <pc:sldMk cId="391033339" sldId="344"/>
            <ac:picMk id="10" creationId="{8E121D48-11A8-79D2-86ED-B03B64AED920}"/>
          </ac:picMkLst>
        </pc:picChg>
        <pc:picChg chg="del">
          <ac:chgData name="Eleanor Ridley" userId="9778dfdf95191296" providerId="LiveId" clId="{E230920E-F0B6-408E-965D-7E5736DEC58C}" dt="2024-04-08T15:31:59.318" v="4031" actId="478"/>
          <ac:picMkLst>
            <pc:docMk/>
            <pc:sldMk cId="391033339" sldId="344"/>
            <ac:picMk id="14" creationId="{2FA3361F-C100-C674-91B3-5C2492BC5F1B}"/>
          </ac:picMkLst>
        </pc:picChg>
        <pc:picChg chg="del">
          <ac:chgData name="Eleanor Ridley" userId="9778dfdf95191296" providerId="LiveId" clId="{E230920E-F0B6-408E-965D-7E5736DEC58C}" dt="2024-04-08T15:32:02.673" v="4034" actId="478"/>
          <ac:picMkLst>
            <pc:docMk/>
            <pc:sldMk cId="391033339" sldId="344"/>
            <ac:picMk id="18" creationId="{77F144C4-E1FC-8955-4306-E0A654A03F6C}"/>
          </ac:picMkLst>
        </pc:picChg>
        <pc:picChg chg="del">
          <ac:chgData name="Eleanor Ridley" userId="9778dfdf95191296" providerId="LiveId" clId="{E230920E-F0B6-408E-965D-7E5736DEC58C}" dt="2024-04-08T15:32:01.751" v="4033" actId="478"/>
          <ac:picMkLst>
            <pc:docMk/>
            <pc:sldMk cId="391033339" sldId="344"/>
            <ac:picMk id="20" creationId="{173E98BB-77E5-3CEA-6ED9-5541E773CE36}"/>
          </ac:picMkLst>
        </pc:picChg>
      </pc:sldChg>
      <pc:sldChg chg="addSp delSp modSp mod setBg delAnim modAnim">
        <pc:chgData name="Eleanor Ridley" userId="9778dfdf95191296" providerId="LiveId" clId="{E230920E-F0B6-408E-965D-7E5736DEC58C}" dt="2024-04-09T15:34:07.890" v="6973"/>
        <pc:sldMkLst>
          <pc:docMk/>
          <pc:sldMk cId="161365519" sldId="345"/>
        </pc:sldMkLst>
        <pc:spChg chg="mod">
          <ac:chgData name="Eleanor Ridley" userId="9778dfdf95191296" providerId="LiveId" clId="{E230920E-F0B6-408E-965D-7E5736DEC58C}" dt="2024-04-09T10:13:27.253" v="4486"/>
          <ac:spMkLst>
            <pc:docMk/>
            <pc:sldMk cId="161365519" sldId="345"/>
            <ac:spMk id="4" creationId="{B65E8B5A-1D52-3147-803D-419E5267DF39}"/>
          </ac:spMkLst>
        </pc:spChg>
        <pc:spChg chg="del">
          <ac:chgData name="Eleanor Ridley" userId="9778dfdf95191296" providerId="LiveId" clId="{E230920E-F0B6-408E-965D-7E5736DEC58C}" dt="2024-04-08T15:09:52.647" v="3433" actId="478"/>
          <ac:spMkLst>
            <pc:docMk/>
            <pc:sldMk cId="161365519" sldId="345"/>
            <ac:spMk id="5" creationId="{A711F6BE-E872-1D28-AF16-960DF650D591}"/>
          </ac:spMkLst>
        </pc:spChg>
        <pc:spChg chg="del mod">
          <ac:chgData name="Eleanor Ridley" userId="9778dfdf95191296" providerId="LiveId" clId="{E230920E-F0B6-408E-965D-7E5736DEC58C}" dt="2024-04-08T16:10:33.082" v="4246" actId="478"/>
          <ac:spMkLst>
            <pc:docMk/>
            <pc:sldMk cId="161365519" sldId="345"/>
            <ac:spMk id="6" creationId="{232668E7-2557-E863-E09D-C1805771B9DD}"/>
          </ac:spMkLst>
        </pc:spChg>
        <pc:spChg chg="add mod">
          <ac:chgData name="Eleanor Ridley" userId="9778dfdf95191296" providerId="LiveId" clId="{E230920E-F0B6-408E-965D-7E5736DEC58C}" dt="2024-04-09T11:14:51.017" v="5651" actId="1038"/>
          <ac:spMkLst>
            <pc:docMk/>
            <pc:sldMk cId="161365519" sldId="345"/>
            <ac:spMk id="6" creationId="{57AEF0EA-6115-715E-C225-B5598075752E}"/>
          </ac:spMkLst>
        </pc:spChg>
        <pc:spChg chg="add mod">
          <ac:chgData name="Eleanor Ridley" userId="9778dfdf95191296" providerId="LiveId" clId="{E230920E-F0B6-408E-965D-7E5736DEC58C}" dt="2024-04-09T11:14:57.873" v="5652" actId="1076"/>
          <ac:spMkLst>
            <pc:docMk/>
            <pc:sldMk cId="161365519" sldId="345"/>
            <ac:spMk id="7" creationId="{2519544A-DE82-9ADB-5F30-63BBF054402E}"/>
          </ac:spMkLst>
        </pc:spChg>
        <pc:spChg chg="add mod ord">
          <ac:chgData name="Eleanor Ridley" userId="9778dfdf95191296" providerId="LiveId" clId="{E230920E-F0B6-408E-965D-7E5736DEC58C}" dt="2024-04-09T15:12:31.832" v="6835" actId="166"/>
          <ac:spMkLst>
            <pc:docMk/>
            <pc:sldMk cId="161365519" sldId="345"/>
            <ac:spMk id="8" creationId="{F8A70219-32F5-C365-82C7-D166C8123101}"/>
          </ac:spMkLst>
        </pc:spChg>
        <pc:spChg chg="add mod">
          <ac:chgData name="Eleanor Ridley" userId="9778dfdf95191296" providerId="LiveId" clId="{E230920E-F0B6-408E-965D-7E5736DEC58C}" dt="2024-04-09T10:39:31.081" v="4961" actId="12789"/>
          <ac:spMkLst>
            <pc:docMk/>
            <pc:sldMk cId="161365519" sldId="345"/>
            <ac:spMk id="9" creationId="{2DA7CEAF-F740-8FDF-F594-D7BF9AE521E7}"/>
          </ac:spMkLst>
        </pc:spChg>
        <pc:spChg chg="del">
          <ac:chgData name="Eleanor Ridley" userId="9778dfdf95191296" providerId="LiveId" clId="{E230920E-F0B6-408E-965D-7E5736DEC58C}" dt="2024-04-08T15:09:54.619" v="3435" actId="478"/>
          <ac:spMkLst>
            <pc:docMk/>
            <pc:sldMk cId="161365519" sldId="345"/>
            <ac:spMk id="22" creationId="{017E806E-630B-D1BB-143A-C3CE2B6DF08F}"/>
          </ac:spMkLst>
        </pc:spChg>
        <pc:spChg chg="del">
          <ac:chgData name="Eleanor Ridley" userId="9778dfdf95191296" providerId="LiveId" clId="{E230920E-F0B6-408E-965D-7E5736DEC58C}" dt="2024-04-08T15:08:26.519" v="3388" actId="478"/>
          <ac:spMkLst>
            <pc:docMk/>
            <pc:sldMk cId="161365519" sldId="345"/>
            <ac:spMk id="23" creationId="{C033602C-2F44-D33C-1490-901D9F4D4A1E}"/>
          </ac:spMkLst>
        </pc:spChg>
        <pc:spChg chg="mod ord">
          <ac:chgData name="Eleanor Ridley" userId="9778dfdf95191296" providerId="LiveId" clId="{E230920E-F0B6-408E-965D-7E5736DEC58C}" dt="2024-04-09T15:12:29.053" v="6834" actId="166"/>
          <ac:spMkLst>
            <pc:docMk/>
            <pc:sldMk cId="161365519" sldId="345"/>
            <ac:spMk id="24" creationId="{48BAEA99-2EBB-6C22-AD21-FA161A2B43A6}"/>
          </ac:spMkLst>
        </pc:spChg>
        <pc:picChg chg="add del mod">
          <ac:chgData name="Eleanor Ridley" userId="9778dfdf95191296" providerId="LiveId" clId="{E230920E-F0B6-408E-965D-7E5736DEC58C}" dt="2024-04-09T10:29:32.567" v="4796" actId="478"/>
          <ac:picMkLst>
            <pc:docMk/>
            <pc:sldMk cId="161365519" sldId="345"/>
            <ac:picMk id="3" creationId="{458603ED-8707-55FF-2E0E-FC32B7C7A5E2}"/>
          </ac:picMkLst>
        </pc:picChg>
        <pc:picChg chg="del">
          <ac:chgData name="Eleanor Ridley" userId="9778dfdf95191296" providerId="LiveId" clId="{E230920E-F0B6-408E-965D-7E5736DEC58C}" dt="2024-04-08T15:09:53.669" v="3434" actId="478"/>
          <ac:picMkLst>
            <pc:docMk/>
            <pc:sldMk cId="161365519" sldId="345"/>
            <ac:picMk id="3" creationId="{651B141B-4F0F-6623-9DB9-B065B6A5A286}"/>
          </ac:picMkLst>
        </pc:picChg>
        <pc:picChg chg="add del mod">
          <ac:chgData name="Eleanor Ridley" userId="9778dfdf95191296" providerId="LiveId" clId="{E230920E-F0B6-408E-965D-7E5736DEC58C}" dt="2024-04-09T10:29:28.339" v="4795" actId="478"/>
          <ac:picMkLst>
            <pc:docMk/>
            <pc:sldMk cId="161365519" sldId="345"/>
            <ac:picMk id="5" creationId="{71EDCC26-F8C3-2735-58D2-69F738FFB485}"/>
          </ac:picMkLst>
        </pc:picChg>
        <pc:picChg chg="add del mod">
          <ac:chgData name="Eleanor Ridley" userId="9778dfdf95191296" providerId="LiveId" clId="{E230920E-F0B6-408E-965D-7E5736DEC58C}" dt="2024-04-08T15:59:33.516" v="4187" actId="478"/>
          <ac:picMkLst>
            <pc:docMk/>
            <pc:sldMk cId="161365519" sldId="345"/>
            <ac:picMk id="8" creationId="{D919B67B-087F-0717-5E06-D89FDB2E0DF2}"/>
          </ac:picMkLst>
        </pc:picChg>
        <pc:picChg chg="add del mod">
          <ac:chgData name="Eleanor Ridley" userId="9778dfdf95191296" providerId="LiveId" clId="{E230920E-F0B6-408E-965D-7E5736DEC58C}" dt="2024-04-08T16:00:07.421" v="4193" actId="478"/>
          <ac:picMkLst>
            <pc:docMk/>
            <pc:sldMk cId="161365519" sldId="345"/>
            <ac:picMk id="10" creationId="{962839CB-A2DF-E2CE-56BC-A5128187C221}"/>
          </ac:picMkLst>
        </pc:picChg>
        <pc:picChg chg="add mod">
          <ac:chgData name="Eleanor Ridley" userId="9778dfdf95191296" providerId="LiveId" clId="{E230920E-F0B6-408E-965D-7E5736DEC58C}" dt="2024-04-09T11:13:52.263" v="5641" actId="14100"/>
          <ac:picMkLst>
            <pc:docMk/>
            <pc:sldMk cId="161365519" sldId="345"/>
            <ac:picMk id="11" creationId="{5850DBA5-2CC7-D78B-22A4-C5FCEFB8F425}"/>
          </ac:picMkLst>
        </pc:picChg>
        <pc:picChg chg="add del mod modCrop">
          <ac:chgData name="Eleanor Ridley" userId="9778dfdf95191296" providerId="LiveId" clId="{E230920E-F0B6-408E-965D-7E5736DEC58C}" dt="2024-04-08T16:01:48.584" v="4202" actId="21"/>
          <ac:picMkLst>
            <pc:docMk/>
            <pc:sldMk cId="161365519" sldId="345"/>
            <ac:picMk id="12" creationId="{D5595E95-FE1E-DE41-F883-D6EE5F5C363F}"/>
          </ac:picMkLst>
        </pc:picChg>
        <pc:picChg chg="add mod ord modCrop">
          <ac:chgData name="Eleanor Ridley" userId="9778dfdf95191296" providerId="LiveId" clId="{E230920E-F0B6-408E-965D-7E5736DEC58C}" dt="2024-04-09T15:27:24.160" v="6951" actId="34135"/>
          <ac:picMkLst>
            <pc:docMk/>
            <pc:sldMk cId="161365519" sldId="345"/>
            <ac:picMk id="13" creationId="{F0638D07-5D26-4865-3059-41F26A6E1D31}"/>
          </ac:picMkLst>
        </pc:picChg>
        <pc:picChg chg="add mod">
          <ac:chgData name="Eleanor Ridley" userId="9778dfdf95191296" providerId="LiveId" clId="{E230920E-F0B6-408E-965D-7E5736DEC58C}" dt="2024-04-09T11:13:52.263" v="5641" actId="14100"/>
          <ac:picMkLst>
            <pc:docMk/>
            <pc:sldMk cId="161365519" sldId="345"/>
            <ac:picMk id="14" creationId="{D2ABD945-42C0-2F0C-965D-285DF985F14D}"/>
          </ac:picMkLst>
        </pc:picChg>
        <pc:picChg chg="del">
          <ac:chgData name="Eleanor Ridley" userId="9778dfdf95191296" providerId="LiveId" clId="{E230920E-F0B6-408E-965D-7E5736DEC58C}" dt="2024-04-08T15:08:27.419" v="3389" actId="478"/>
          <ac:picMkLst>
            <pc:docMk/>
            <pc:sldMk cId="161365519" sldId="345"/>
            <ac:picMk id="18" creationId="{77F144C4-E1FC-8955-4306-E0A654A03F6C}"/>
          </ac:picMkLst>
        </pc:picChg>
        <pc:picChg chg="del">
          <ac:chgData name="Eleanor Ridley" userId="9778dfdf95191296" providerId="LiveId" clId="{E230920E-F0B6-408E-965D-7E5736DEC58C}" dt="2024-04-08T15:08:28.147" v="3390" actId="478"/>
          <ac:picMkLst>
            <pc:docMk/>
            <pc:sldMk cId="161365519" sldId="345"/>
            <ac:picMk id="20" creationId="{173E98BB-77E5-3CEA-6ED9-5541E773CE36}"/>
          </ac:picMkLst>
        </pc:picChg>
      </pc:sldChg>
      <pc:sldChg chg="delSp modSp mod modTransition">
        <pc:chgData name="Eleanor Ridley" userId="9778dfdf95191296" providerId="LiveId" clId="{E230920E-F0B6-408E-965D-7E5736DEC58C}" dt="2024-04-09T15:18:03.903" v="6876"/>
        <pc:sldMkLst>
          <pc:docMk/>
          <pc:sldMk cId="1568733616" sldId="346"/>
        </pc:sldMkLst>
        <pc:spChg chg="del mod">
          <ac:chgData name="Eleanor Ridley" userId="9778dfdf95191296" providerId="LiveId" clId="{E230920E-F0B6-408E-965D-7E5736DEC58C}" dt="2024-04-09T15:17:40.299" v="6875" actId="478"/>
          <ac:spMkLst>
            <pc:docMk/>
            <pc:sldMk cId="1568733616" sldId="346"/>
            <ac:spMk id="3" creationId="{B9019F28-DC98-B7FE-A6A2-D22A2CAB7812}"/>
          </ac:spMkLst>
        </pc:spChg>
        <pc:spChg chg="mod">
          <ac:chgData name="Eleanor Ridley" userId="9778dfdf95191296" providerId="LiveId" clId="{E230920E-F0B6-408E-965D-7E5736DEC58C}" dt="2024-04-08T13:05:58.380" v="988" actId="1076"/>
          <ac:spMkLst>
            <pc:docMk/>
            <pc:sldMk cId="1568733616" sldId="346"/>
            <ac:spMk id="8" creationId="{66F6F3C1-569F-D6D1-1EE4-6FC86F2BEF23}"/>
          </ac:spMkLst>
        </pc:spChg>
        <pc:spChg chg="mod">
          <ac:chgData name="Eleanor Ridley" userId="9778dfdf95191296" providerId="LiveId" clId="{E230920E-F0B6-408E-965D-7E5736DEC58C}" dt="2024-04-08T13:06:14.761" v="992" actId="1076"/>
          <ac:spMkLst>
            <pc:docMk/>
            <pc:sldMk cId="1568733616" sldId="346"/>
            <ac:spMk id="10" creationId="{B5FAF579-F131-A570-2CD1-6410D40716B2}"/>
          </ac:spMkLst>
        </pc:spChg>
        <pc:spChg chg="mod">
          <ac:chgData name="Eleanor Ridley" userId="9778dfdf95191296" providerId="LiveId" clId="{E230920E-F0B6-408E-965D-7E5736DEC58C}" dt="2024-04-08T13:06:28.708" v="1029" actId="14100"/>
          <ac:spMkLst>
            <pc:docMk/>
            <pc:sldMk cId="1568733616" sldId="346"/>
            <ac:spMk id="11" creationId="{D0181EE7-1C80-CDC6-0C2B-D6C9B6A96DC5}"/>
          </ac:spMkLst>
        </pc:spChg>
        <pc:spChg chg="mod">
          <ac:chgData name="Eleanor Ridley" userId="9778dfdf95191296" providerId="LiveId" clId="{E230920E-F0B6-408E-965D-7E5736DEC58C}" dt="2024-04-08T13:06:01.522" v="989" actId="1076"/>
          <ac:spMkLst>
            <pc:docMk/>
            <pc:sldMk cId="1568733616" sldId="346"/>
            <ac:spMk id="12" creationId="{5A5A203E-72BB-87D2-36AA-40A8E5D07A40}"/>
          </ac:spMkLst>
        </pc:spChg>
        <pc:graphicFrameChg chg="mod">
          <ac:chgData name="Eleanor Ridley" userId="9778dfdf95191296" providerId="LiveId" clId="{E230920E-F0B6-408E-965D-7E5736DEC58C}" dt="2024-04-08T13:06:30.591" v="1031" actId="1076"/>
          <ac:graphicFrameMkLst>
            <pc:docMk/>
            <pc:sldMk cId="1568733616" sldId="346"/>
            <ac:graphicFrameMk id="6" creationId="{CA891D54-90A3-0766-A0C7-D5A7F2FD1D45}"/>
          </ac:graphicFrameMkLst>
        </pc:graphicFrameChg>
      </pc:sldChg>
      <pc:sldChg chg="addSp delSp modSp mod modAnim modNotesTx">
        <pc:chgData name="Eleanor Ridley" userId="9778dfdf95191296" providerId="LiveId" clId="{E230920E-F0B6-408E-965D-7E5736DEC58C}" dt="2024-04-09T15:30:10.363" v="6971" actId="1036"/>
        <pc:sldMkLst>
          <pc:docMk/>
          <pc:sldMk cId="1022937787" sldId="347"/>
        </pc:sldMkLst>
        <pc:spChg chg="mod">
          <ac:chgData name="Eleanor Ridley" userId="9778dfdf95191296" providerId="LiveId" clId="{E230920E-F0B6-408E-965D-7E5736DEC58C}" dt="2024-04-09T15:16:34.860" v="6838" actId="1038"/>
          <ac:spMkLst>
            <pc:docMk/>
            <pc:sldMk cId="1022937787" sldId="347"/>
            <ac:spMk id="3" creationId="{267795FA-489C-A30F-AF27-FD95A74465D3}"/>
          </ac:spMkLst>
        </pc:spChg>
        <pc:spChg chg="mod">
          <ac:chgData name="Eleanor Ridley" userId="9778dfdf95191296" providerId="LiveId" clId="{E230920E-F0B6-408E-965D-7E5736DEC58C}" dt="2024-04-09T15:16:34.860" v="6838" actId="1038"/>
          <ac:spMkLst>
            <pc:docMk/>
            <pc:sldMk cId="1022937787" sldId="347"/>
            <ac:spMk id="9" creationId="{EA3E27EA-F274-8E7D-3359-87BFDE06F8D1}"/>
          </ac:spMkLst>
        </pc:spChg>
        <pc:spChg chg="mod">
          <ac:chgData name="Eleanor Ridley" userId="9778dfdf95191296" providerId="LiveId" clId="{E230920E-F0B6-408E-965D-7E5736DEC58C}" dt="2024-04-09T15:16:34.860" v="6838" actId="1038"/>
          <ac:spMkLst>
            <pc:docMk/>
            <pc:sldMk cId="1022937787" sldId="347"/>
            <ac:spMk id="10" creationId="{40529592-82EB-F333-017E-2D390D09C015}"/>
          </ac:spMkLst>
        </pc:spChg>
        <pc:spChg chg="mod">
          <ac:chgData name="Eleanor Ridley" userId="9778dfdf95191296" providerId="LiveId" clId="{E230920E-F0B6-408E-965D-7E5736DEC58C}" dt="2024-04-09T15:16:34.860" v="6838" actId="1038"/>
          <ac:spMkLst>
            <pc:docMk/>
            <pc:sldMk cId="1022937787" sldId="347"/>
            <ac:spMk id="13" creationId="{F998B2DE-5830-C7F0-8DF9-16F3AE8684E5}"/>
          </ac:spMkLst>
        </pc:spChg>
        <pc:spChg chg="del">
          <ac:chgData name="Eleanor Ridley" userId="9778dfdf95191296" providerId="LiveId" clId="{E230920E-F0B6-408E-965D-7E5736DEC58C}" dt="2024-04-08T12:23:41.463" v="374" actId="478"/>
          <ac:spMkLst>
            <pc:docMk/>
            <pc:sldMk cId="1022937787" sldId="347"/>
            <ac:spMk id="17" creationId="{F8537006-5B8C-4361-99EB-DE411D924987}"/>
          </ac:spMkLst>
        </pc:spChg>
        <pc:spChg chg="mod">
          <ac:chgData name="Eleanor Ridley" userId="9778dfdf95191296" providerId="LiveId" clId="{E230920E-F0B6-408E-965D-7E5736DEC58C}" dt="2024-04-08T12:06:01.251" v="96" actId="1037"/>
          <ac:spMkLst>
            <pc:docMk/>
            <pc:sldMk cId="1022937787" sldId="347"/>
            <ac:spMk id="18" creationId="{EE1BD141-3F76-EA77-DA93-BDBBCD5A5C20}"/>
          </ac:spMkLst>
        </pc:spChg>
        <pc:spChg chg="mod">
          <ac:chgData name="Eleanor Ridley" userId="9778dfdf95191296" providerId="LiveId" clId="{E230920E-F0B6-408E-965D-7E5736DEC58C}" dt="2024-04-09T15:30:10.363" v="6971" actId="1036"/>
          <ac:spMkLst>
            <pc:docMk/>
            <pc:sldMk cId="1022937787" sldId="347"/>
            <ac:spMk id="21" creationId="{981F74F8-451F-B793-4A43-2248940A763E}"/>
          </ac:spMkLst>
        </pc:spChg>
        <pc:grpChg chg="add mod">
          <ac:chgData name="Eleanor Ridley" userId="9778dfdf95191296" providerId="LiveId" clId="{E230920E-F0B6-408E-965D-7E5736DEC58C}" dt="2024-04-09T15:30:10.363" v="6971" actId="1036"/>
          <ac:grpSpMkLst>
            <pc:docMk/>
            <pc:sldMk cId="1022937787" sldId="347"/>
            <ac:grpSpMk id="14" creationId="{D0C2D0F7-996D-391B-9C13-E5074A9E4518}"/>
          </ac:grpSpMkLst>
        </pc:grpChg>
        <pc:picChg chg="add mod">
          <ac:chgData name="Eleanor Ridley" userId="9778dfdf95191296" providerId="LiveId" clId="{E230920E-F0B6-408E-965D-7E5736DEC58C}" dt="2024-04-09T15:30:10.363" v="6971" actId="1036"/>
          <ac:picMkLst>
            <pc:docMk/>
            <pc:sldMk cId="1022937787" sldId="347"/>
            <ac:picMk id="5" creationId="{8D90B97E-AD49-0234-4C37-63B6D47EB8D3}"/>
          </ac:picMkLst>
        </pc:picChg>
        <pc:picChg chg="add del">
          <ac:chgData name="Eleanor Ridley" userId="9778dfdf95191296" providerId="LiveId" clId="{E230920E-F0B6-408E-965D-7E5736DEC58C}" dt="2024-04-09T15:19:08.122" v="6895" actId="478"/>
          <ac:picMkLst>
            <pc:docMk/>
            <pc:sldMk cId="1022937787" sldId="347"/>
            <ac:picMk id="6" creationId="{12023390-D36F-0E64-10CB-297F20868E1F}"/>
          </ac:picMkLst>
        </pc:picChg>
        <pc:picChg chg="add mod">
          <ac:chgData name="Eleanor Ridley" userId="9778dfdf95191296" providerId="LiveId" clId="{E230920E-F0B6-408E-965D-7E5736DEC58C}" dt="2024-04-09T15:30:10.363" v="6971" actId="1036"/>
          <ac:picMkLst>
            <pc:docMk/>
            <pc:sldMk cId="1022937787" sldId="347"/>
            <ac:picMk id="7" creationId="{F11AB2E4-4EAC-1423-1A3B-1047B64546FB}"/>
          </ac:picMkLst>
        </pc:picChg>
        <pc:picChg chg="add mod ord">
          <ac:chgData name="Eleanor Ridley" userId="9778dfdf95191296" providerId="LiveId" clId="{E230920E-F0B6-408E-965D-7E5736DEC58C}" dt="2024-04-09T15:19:06.652" v="6894" actId="14100"/>
          <ac:picMkLst>
            <pc:docMk/>
            <pc:sldMk cId="1022937787" sldId="347"/>
            <ac:picMk id="17" creationId="{B334335A-619F-0677-1BCD-B3D5138A6360}"/>
          </ac:picMkLst>
        </pc:picChg>
        <pc:picChg chg="mod">
          <ac:chgData name="Eleanor Ridley" userId="9778dfdf95191296" providerId="LiveId" clId="{E230920E-F0B6-408E-965D-7E5736DEC58C}" dt="2024-04-08T12:06:01.251" v="96" actId="1037"/>
          <ac:picMkLst>
            <pc:docMk/>
            <pc:sldMk cId="1022937787" sldId="347"/>
            <ac:picMk id="19" creationId="{996A9894-31D2-B3E5-143D-87604BAACC5C}"/>
          </ac:picMkLst>
        </pc:picChg>
      </pc:sldChg>
      <pc:sldChg chg="addSp delSp modSp mod delAnim modAnim modNotesTx">
        <pc:chgData name="Eleanor Ridley" userId="9778dfdf95191296" providerId="LiveId" clId="{E230920E-F0B6-408E-965D-7E5736DEC58C}" dt="2024-04-08T13:16:10.065" v="1396" actId="20577"/>
        <pc:sldMkLst>
          <pc:docMk/>
          <pc:sldMk cId="176380114" sldId="348"/>
        </pc:sldMkLst>
        <pc:spChg chg="mod">
          <ac:chgData name="Eleanor Ridley" userId="9778dfdf95191296" providerId="LiveId" clId="{E230920E-F0B6-408E-965D-7E5736DEC58C}" dt="2024-04-08T12:06:14.802" v="104" actId="1037"/>
          <ac:spMkLst>
            <pc:docMk/>
            <pc:sldMk cId="176380114" sldId="348"/>
            <ac:spMk id="3" creationId="{57A54FD4-503F-F20E-29F8-D1EFBDD95DC0}"/>
          </ac:spMkLst>
        </pc:spChg>
        <pc:spChg chg="mod">
          <ac:chgData name="Eleanor Ridley" userId="9778dfdf95191296" providerId="LiveId" clId="{E230920E-F0B6-408E-965D-7E5736DEC58C}" dt="2024-04-08T12:06:14.802" v="104" actId="1037"/>
          <ac:spMkLst>
            <pc:docMk/>
            <pc:sldMk cId="176380114" sldId="348"/>
            <ac:spMk id="5" creationId="{A5CE88A4-3167-4DC3-D8E0-BF93D0383189}"/>
          </ac:spMkLst>
        </pc:spChg>
        <pc:spChg chg="mod">
          <ac:chgData name="Eleanor Ridley" userId="9778dfdf95191296" providerId="LiveId" clId="{E230920E-F0B6-408E-965D-7E5736DEC58C}" dt="2024-04-08T12:06:14.802" v="104" actId="1037"/>
          <ac:spMkLst>
            <pc:docMk/>
            <pc:sldMk cId="176380114" sldId="348"/>
            <ac:spMk id="7" creationId="{5B742AE1-EFC0-1BAD-4AA0-4157C39CB9A7}"/>
          </ac:spMkLst>
        </pc:spChg>
        <pc:spChg chg="mod">
          <ac:chgData name="Eleanor Ridley" userId="9778dfdf95191296" providerId="LiveId" clId="{E230920E-F0B6-408E-965D-7E5736DEC58C}" dt="2024-04-08T12:06:14.802" v="104" actId="1037"/>
          <ac:spMkLst>
            <pc:docMk/>
            <pc:sldMk cId="176380114" sldId="348"/>
            <ac:spMk id="9" creationId="{3E82D19C-3BB2-56AA-7F60-2CD8E0B66CD9}"/>
          </ac:spMkLst>
        </pc:spChg>
        <pc:spChg chg="mod">
          <ac:chgData name="Eleanor Ridley" userId="9778dfdf95191296" providerId="LiveId" clId="{E230920E-F0B6-408E-965D-7E5736DEC58C}" dt="2024-04-08T13:14:06.333" v="1386"/>
          <ac:spMkLst>
            <pc:docMk/>
            <pc:sldMk cId="176380114" sldId="348"/>
            <ac:spMk id="11" creationId="{8C802A23-521E-D89E-C51C-2E0AB3658B5F}"/>
          </ac:spMkLst>
        </pc:spChg>
        <pc:spChg chg="mod">
          <ac:chgData name="Eleanor Ridley" userId="9778dfdf95191296" providerId="LiveId" clId="{E230920E-F0B6-408E-965D-7E5736DEC58C}" dt="2024-04-08T12:06:14.802" v="104" actId="1037"/>
          <ac:spMkLst>
            <pc:docMk/>
            <pc:sldMk cId="176380114" sldId="348"/>
            <ac:spMk id="16" creationId="{1DB27C85-C003-1B78-AB3D-EF891CCEBF53}"/>
          </ac:spMkLst>
        </pc:spChg>
        <pc:spChg chg="del">
          <ac:chgData name="Eleanor Ridley" userId="9778dfdf95191296" providerId="LiveId" clId="{E230920E-F0B6-408E-965D-7E5736DEC58C}" dt="2024-04-08T13:14:05.574" v="1385" actId="478"/>
          <ac:spMkLst>
            <pc:docMk/>
            <pc:sldMk cId="176380114" sldId="348"/>
            <ac:spMk id="31" creationId="{A7BB5349-6554-7166-29B3-2AC205F4F913}"/>
          </ac:spMkLst>
        </pc:spChg>
        <pc:grpChg chg="add mod">
          <ac:chgData name="Eleanor Ridley" userId="9778dfdf95191296" providerId="LiveId" clId="{E230920E-F0B6-408E-965D-7E5736DEC58C}" dt="2024-04-08T13:14:06.333" v="1386"/>
          <ac:grpSpMkLst>
            <pc:docMk/>
            <pc:sldMk cId="176380114" sldId="348"/>
            <ac:grpSpMk id="10" creationId="{C663BCA9-5858-1A91-4FC2-5DDC8240AFA3}"/>
          </ac:grpSpMkLst>
        </pc:grpChg>
        <pc:picChg chg="mod">
          <ac:chgData name="Eleanor Ridley" userId="9778dfdf95191296" providerId="LiveId" clId="{E230920E-F0B6-408E-965D-7E5736DEC58C}" dt="2024-04-08T13:14:06.333" v="1386"/>
          <ac:picMkLst>
            <pc:docMk/>
            <pc:sldMk cId="176380114" sldId="348"/>
            <ac:picMk id="12" creationId="{D008566E-CC5D-02DE-9089-3A6F5946E9AB}"/>
          </ac:picMkLst>
        </pc:picChg>
        <pc:picChg chg="mod">
          <ac:chgData name="Eleanor Ridley" userId="9778dfdf95191296" providerId="LiveId" clId="{E230920E-F0B6-408E-965D-7E5736DEC58C}" dt="2024-04-08T13:14:06.333" v="1386"/>
          <ac:picMkLst>
            <pc:docMk/>
            <pc:sldMk cId="176380114" sldId="348"/>
            <ac:picMk id="13" creationId="{68A74972-9980-9FE7-D4E1-132599C057E8}"/>
          </ac:picMkLst>
        </pc:picChg>
        <pc:picChg chg="mod">
          <ac:chgData name="Eleanor Ridley" userId="9778dfdf95191296" providerId="LiveId" clId="{E230920E-F0B6-408E-965D-7E5736DEC58C}" dt="2024-04-08T12:06:14.802" v="104" actId="1037"/>
          <ac:picMkLst>
            <pc:docMk/>
            <pc:sldMk cId="176380114" sldId="348"/>
            <ac:picMk id="18" creationId="{7F079132-C391-3E65-5E67-C9E140A79B2F}"/>
          </ac:picMkLst>
        </pc:picChg>
      </pc:sldChg>
      <pc:sldChg chg="addSp delSp modSp mod delAnim modAnim modNotesTx">
        <pc:chgData name="Eleanor Ridley" userId="9778dfdf95191296" providerId="LiveId" clId="{E230920E-F0B6-408E-965D-7E5736DEC58C}" dt="2024-04-08T13:16:15.003" v="1400" actId="20577"/>
        <pc:sldMkLst>
          <pc:docMk/>
          <pc:sldMk cId="4029179095" sldId="349"/>
        </pc:sldMkLst>
        <pc:spChg chg="mod">
          <ac:chgData name="Eleanor Ridley" userId="9778dfdf95191296" providerId="LiveId" clId="{E230920E-F0B6-408E-965D-7E5736DEC58C}" dt="2024-04-08T12:06:47.048" v="124" actId="1037"/>
          <ac:spMkLst>
            <pc:docMk/>
            <pc:sldMk cId="4029179095" sldId="349"/>
            <ac:spMk id="3" creationId="{D5ABE995-EB21-93E0-20D7-46B7B4FCE029}"/>
          </ac:spMkLst>
        </pc:spChg>
        <pc:spChg chg="mod">
          <ac:chgData name="Eleanor Ridley" userId="9778dfdf95191296" providerId="LiveId" clId="{E230920E-F0B6-408E-965D-7E5736DEC58C}" dt="2024-04-08T12:06:47.048" v="124" actId="1037"/>
          <ac:spMkLst>
            <pc:docMk/>
            <pc:sldMk cId="4029179095" sldId="349"/>
            <ac:spMk id="5" creationId="{7255425E-041D-8975-7790-5B44E26852AA}"/>
          </ac:spMkLst>
        </pc:spChg>
        <pc:spChg chg="mod">
          <ac:chgData name="Eleanor Ridley" userId="9778dfdf95191296" providerId="LiveId" clId="{E230920E-F0B6-408E-965D-7E5736DEC58C}" dt="2024-04-08T12:06:47.048" v="124" actId="1037"/>
          <ac:spMkLst>
            <pc:docMk/>
            <pc:sldMk cId="4029179095" sldId="349"/>
            <ac:spMk id="7" creationId="{6E2143FC-14D5-C91C-831A-0301ADED1F73}"/>
          </ac:spMkLst>
        </pc:spChg>
        <pc:spChg chg="mod">
          <ac:chgData name="Eleanor Ridley" userId="9778dfdf95191296" providerId="LiveId" clId="{E230920E-F0B6-408E-965D-7E5736DEC58C}" dt="2024-04-08T12:06:47.048" v="124" actId="1037"/>
          <ac:spMkLst>
            <pc:docMk/>
            <pc:sldMk cId="4029179095" sldId="349"/>
            <ac:spMk id="9" creationId="{C72E5950-2ACC-EFA6-2821-ADC21F335258}"/>
          </ac:spMkLst>
        </pc:spChg>
        <pc:spChg chg="mod">
          <ac:chgData name="Eleanor Ridley" userId="9778dfdf95191296" providerId="LiveId" clId="{E230920E-F0B6-408E-965D-7E5736DEC58C}" dt="2024-04-08T12:06:47.048" v="124" actId="1037"/>
          <ac:spMkLst>
            <pc:docMk/>
            <pc:sldMk cId="4029179095" sldId="349"/>
            <ac:spMk id="10" creationId="{67FB201B-3386-C948-6B1D-BE1F9E340A55}"/>
          </ac:spMkLst>
        </pc:spChg>
        <pc:spChg chg="mod">
          <ac:chgData name="Eleanor Ridley" userId="9778dfdf95191296" providerId="LiveId" clId="{E230920E-F0B6-408E-965D-7E5736DEC58C}" dt="2024-04-08T13:14:15.581" v="1388"/>
          <ac:spMkLst>
            <pc:docMk/>
            <pc:sldMk cId="4029179095" sldId="349"/>
            <ac:spMk id="13" creationId="{E701C22B-C18C-3B74-2307-258F5159B191}"/>
          </ac:spMkLst>
        </pc:spChg>
        <pc:spChg chg="del">
          <ac:chgData name="Eleanor Ridley" userId="9778dfdf95191296" providerId="LiveId" clId="{E230920E-F0B6-408E-965D-7E5736DEC58C}" dt="2024-04-08T13:14:11.731" v="1387" actId="478"/>
          <ac:spMkLst>
            <pc:docMk/>
            <pc:sldMk cId="4029179095" sldId="349"/>
            <ac:spMk id="24" creationId="{5A6ABAC2-A951-EF23-1868-C7EDBABA369D}"/>
          </ac:spMkLst>
        </pc:spChg>
        <pc:grpChg chg="add mod">
          <ac:chgData name="Eleanor Ridley" userId="9778dfdf95191296" providerId="LiveId" clId="{E230920E-F0B6-408E-965D-7E5736DEC58C}" dt="2024-04-08T13:14:15.581" v="1388"/>
          <ac:grpSpMkLst>
            <pc:docMk/>
            <pc:sldMk cId="4029179095" sldId="349"/>
            <ac:grpSpMk id="11" creationId="{CF90DA74-FF87-6B04-DF39-243CE44061E7}"/>
          </ac:grpSpMkLst>
        </pc:grpChg>
        <pc:picChg chg="mod">
          <ac:chgData name="Eleanor Ridley" userId="9778dfdf95191296" providerId="LiveId" clId="{E230920E-F0B6-408E-965D-7E5736DEC58C}" dt="2024-04-08T13:14:15.581" v="1388"/>
          <ac:picMkLst>
            <pc:docMk/>
            <pc:sldMk cId="4029179095" sldId="349"/>
            <ac:picMk id="14" creationId="{9D8DA5AD-AF7D-E4DA-4710-63D41B23B8F4}"/>
          </ac:picMkLst>
        </pc:picChg>
        <pc:picChg chg="mod">
          <ac:chgData name="Eleanor Ridley" userId="9778dfdf95191296" providerId="LiveId" clId="{E230920E-F0B6-408E-965D-7E5736DEC58C}" dt="2024-04-08T13:14:15.581" v="1388"/>
          <ac:picMkLst>
            <pc:docMk/>
            <pc:sldMk cId="4029179095" sldId="349"/>
            <ac:picMk id="15" creationId="{0F6FDCA1-4415-3146-FB26-4F471363ED73}"/>
          </ac:picMkLst>
        </pc:picChg>
        <pc:picChg chg="mod">
          <ac:chgData name="Eleanor Ridley" userId="9778dfdf95191296" providerId="LiveId" clId="{E230920E-F0B6-408E-965D-7E5736DEC58C}" dt="2024-04-08T12:06:47.048" v="124" actId="1037"/>
          <ac:picMkLst>
            <pc:docMk/>
            <pc:sldMk cId="4029179095" sldId="349"/>
            <ac:picMk id="20" creationId="{13E6DA08-98E6-9197-6969-ADCD9139993D}"/>
          </ac:picMkLst>
        </pc:picChg>
      </pc:sldChg>
      <pc:sldChg chg="addSp delSp modSp mod delAnim modAnim modNotesTx">
        <pc:chgData name="Eleanor Ridley" userId="9778dfdf95191296" providerId="LiveId" clId="{E230920E-F0B6-408E-965D-7E5736DEC58C}" dt="2024-04-08T13:16:20.154" v="1404" actId="20577"/>
        <pc:sldMkLst>
          <pc:docMk/>
          <pc:sldMk cId="1367435562" sldId="350"/>
        </pc:sldMkLst>
        <pc:spChg chg="add mod">
          <ac:chgData name="Eleanor Ridley" userId="9778dfdf95191296" providerId="LiveId" clId="{E230920E-F0B6-408E-965D-7E5736DEC58C}" dt="2024-04-08T12:05:16.820" v="81"/>
          <ac:spMkLst>
            <pc:docMk/>
            <pc:sldMk cId="1367435562" sldId="350"/>
            <ac:spMk id="5" creationId="{7BE25A43-FE97-BE54-F84E-A0D18470C880}"/>
          </ac:spMkLst>
        </pc:spChg>
        <pc:spChg chg="add mod">
          <ac:chgData name="Eleanor Ridley" userId="9778dfdf95191296" providerId="LiveId" clId="{E230920E-F0B6-408E-965D-7E5736DEC58C}" dt="2024-04-08T12:05:16.820" v="81"/>
          <ac:spMkLst>
            <pc:docMk/>
            <pc:sldMk cId="1367435562" sldId="350"/>
            <ac:spMk id="9" creationId="{F9568617-3BFF-C2E9-8114-2CDE6506134B}"/>
          </ac:spMkLst>
        </pc:spChg>
        <pc:spChg chg="add mod">
          <ac:chgData name="Eleanor Ridley" userId="9778dfdf95191296" providerId="LiveId" clId="{E230920E-F0B6-408E-965D-7E5736DEC58C}" dt="2024-04-08T12:05:16.820" v="81"/>
          <ac:spMkLst>
            <pc:docMk/>
            <pc:sldMk cId="1367435562" sldId="350"/>
            <ac:spMk id="10" creationId="{9857F944-5BAA-93BB-52EA-AD0567024149}"/>
          </ac:spMkLst>
        </pc:spChg>
        <pc:spChg chg="add mod">
          <ac:chgData name="Eleanor Ridley" userId="9778dfdf95191296" providerId="LiveId" clId="{E230920E-F0B6-408E-965D-7E5736DEC58C}" dt="2024-04-08T12:05:16.820" v="81"/>
          <ac:spMkLst>
            <pc:docMk/>
            <pc:sldMk cId="1367435562" sldId="350"/>
            <ac:spMk id="13" creationId="{18A03430-6300-5F14-F979-5AA263ACEB3D}"/>
          </ac:spMkLst>
        </pc:spChg>
        <pc:spChg chg="mod">
          <ac:chgData name="Eleanor Ridley" userId="9778dfdf95191296" providerId="LiveId" clId="{E230920E-F0B6-408E-965D-7E5736DEC58C}" dt="2024-04-08T12:07:11.350" v="144" actId="1076"/>
          <ac:spMkLst>
            <pc:docMk/>
            <pc:sldMk cId="1367435562" sldId="350"/>
            <ac:spMk id="16" creationId="{1DB27C85-C003-1B78-AB3D-EF891CCEBF53}"/>
          </ac:spMkLst>
        </pc:spChg>
        <pc:spChg chg="add mod">
          <ac:chgData name="Eleanor Ridley" userId="9778dfdf95191296" providerId="LiveId" clId="{E230920E-F0B6-408E-965D-7E5736DEC58C}" dt="2024-04-08T12:08:09.359" v="166" actId="20577"/>
          <ac:spMkLst>
            <pc:docMk/>
            <pc:sldMk cId="1367435562" sldId="350"/>
            <ac:spMk id="17" creationId="{8CC92993-EDEE-45B8-3913-874955CBFFB6}"/>
          </ac:spMkLst>
        </pc:spChg>
        <pc:spChg chg="del">
          <ac:chgData name="Eleanor Ridley" userId="9778dfdf95191296" providerId="LiveId" clId="{E230920E-F0B6-408E-965D-7E5736DEC58C}" dt="2024-04-08T13:14:20.297" v="1389" actId="478"/>
          <ac:spMkLst>
            <pc:docMk/>
            <pc:sldMk cId="1367435562" sldId="350"/>
            <ac:spMk id="18" creationId="{67A239F1-DD20-55A8-B0E5-056D11B697E3}"/>
          </ac:spMkLst>
        </pc:spChg>
        <pc:spChg chg="add mod">
          <ac:chgData name="Eleanor Ridley" userId="9778dfdf95191296" providerId="LiveId" clId="{E230920E-F0B6-408E-965D-7E5736DEC58C}" dt="2024-04-08T12:08:52.550" v="217" actId="1036"/>
          <ac:spMkLst>
            <pc:docMk/>
            <pc:sldMk cId="1367435562" sldId="350"/>
            <ac:spMk id="19" creationId="{B05BEED4-0589-261A-46E1-FEB509A7EA55}"/>
          </ac:spMkLst>
        </pc:spChg>
        <pc:spChg chg="add mod">
          <ac:chgData name="Eleanor Ridley" userId="9778dfdf95191296" providerId="LiveId" clId="{E230920E-F0B6-408E-965D-7E5736DEC58C}" dt="2024-04-08T12:08:46.746" v="213" actId="1036"/>
          <ac:spMkLst>
            <pc:docMk/>
            <pc:sldMk cId="1367435562" sldId="350"/>
            <ac:spMk id="20" creationId="{82F083A5-0206-9290-6FA8-A9371503E7FB}"/>
          </ac:spMkLst>
        </pc:spChg>
        <pc:spChg chg="add mod">
          <ac:chgData name="Eleanor Ridley" userId="9778dfdf95191296" providerId="LiveId" clId="{E230920E-F0B6-408E-965D-7E5736DEC58C}" dt="2024-04-08T12:09:00.749" v="226" actId="1036"/>
          <ac:spMkLst>
            <pc:docMk/>
            <pc:sldMk cId="1367435562" sldId="350"/>
            <ac:spMk id="21" creationId="{021E9675-7911-1650-7A8A-74D762B5DB27}"/>
          </ac:spMkLst>
        </pc:spChg>
        <pc:spChg chg="mod">
          <ac:chgData name="Eleanor Ridley" userId="9778dfdf95191296" providerId="LiveId" clId="{E230920E-F0B6-408E-965D-7E5736DEC58C}" dt="2024-04-08T13:14:20.836" v="1390"/>
          <ac:spMkLst>
            <pc:docMk/>
            <pc:sldMk cId="1367435562" sldId="350"/>
            <ac:spMk id="23" creationId="{6E01234E-58B3-1ADF-2E76-2199EA01C515}"/>
          </ac:spMkLst>
        </pc:spChg>
        <pc:grpChg chg="add mod">
          <ac:chgData name="Eleanor Ridley" userId="9778dfdf95191296" providerId="LiveId" clId="{E230920E-F0B6-408E-965D-7E5736DEC58C}" dt="2024-04-08T13:14:20.836" v="1390"/>
          <ac:grpSpMkLst>
            <pc:docMk/>
            <pc:sldMk cId="1367435562" sldId="350"/>
            <ac:grpSpMk id="22" creationId="{D31015F2-A0CC-132E-568F-E20A90FB76CA}"/>
          </ac:grpSpMkLst>
        </pc:grpChg>
        <pc:picChg chg="mod">
          <ac:chgData name="Eleanor Ridley" userId="9778dfdf95191296" providerId="LiveId" clId="{E230920E-F0B6-408E-965D-7E5736DEC58C}" dt="2024-04-08T12:07:02.535" v="142" actId="1036"/>
          <ac:picMkLst>
            <pc:docMk/>
            <pc:sldMk cId="1367435562" sldId="350"/>
            <ac:picMk id="14" creationId="{14939C0A-3385-EC10-D103-5218D76FCB25}"/>
          </ac:picMkLst>
        </pc:picChg>
        <pc:picChg chg="add del mod">
          <ac:chgData name="Eleanor Ridley" userId="9778dfdf95191296" providerId="LiveId" clId="{E230920E-F0B6-408E-965D-7E5736DEC58C}" dt="2024-04-08T12:07:06.641" v="143" actId="478"/>
          <ac:picMkLst>
            <pc:docMk/>
            <pc:sldMk cId="1367435562" sldId="350"/>
            <ac:picMk id="15" creationId="{1F89632B-7CC5-237A-FC88-82F175CEAF1C}"/>
          </ac:picMkLst>
        </pc:picChg>
        <pc:picChg chg="mod">
          <ac:chgData name="Eleanor Ridley" userId="9778dfdf95191296" providerId="LiveId" clId="{E230920E-F0B6-408E-965D-7E5736DEC58C}" dt="2024-04-08T13:14:20.836" v="1390"/>
          <ac:picMkLst>
            <pc:docMk/>
            <pc:sldMk cId="1367435562" sldId="350"/>
            <ac:picMk id="24" creationId="{39E9396F-9F96-09BF-489A-67104A98B20E}"/>
          </ac:picMkLst>
        </pc:picChg>
        <pc:picChg chg="mod">
          <ac:chgData name="Eleanor Ridley" userId="9778dfdf95191296" providerId="LiveId" clId="{E230920E-F0B6-408E-965D-7E5736DEC58C}" dt="2024-04-08T13:14:20.836" v="1390"/>
          <ac:picMkLst>
            <pc:docMk/>
            <pc:sldMk cId="1367435562" sldId="350"/>
            <ac:picMk id="25" creationId="{115974D0-F458-BB3F-2ACB-ACCB97E7DADE}"/>
          </ac:picMkLst>
        </pc:picChg>
      </pc:sldChg>
      <pc:sldChg chg="addSp modSp del modAnim modNotesTx">
        <pc:chgData name="Eleanor Ridley" userId="9778dfdf95191296" providerId="LiveId" clId="{E230920E-F0B6-408E-965D-7E5736DEC58C}" dt="2024-04-08T12:23:49.322" v="375" actId="47"/>
        <pc:sldMkLst>
          <pc:docMk/>
          <pc:sldMk cId="730924537" sldId="351"/>
        </pc:sldMkLst>
        <pc:spChg chg="add mod">
          <ac:chgData name="Eleanor Ridley" userId="9778dfdf95191296" providerId="LiveId" clId="{E230920E-F0B6-408E-965D-7E5736DEC58C}" dt="2024-04-08T12:14:25.270" v="235"/>
          <ac:spMkLst>
            <pc:docMk/>
            <pc:sldMk cId="730924537" sldId="351"/>
            <ac:spMk id="5" creationId="{74F39D83-B84D-B60E-085A-BFEBAAE33AFF}"/>
          </ac:spMkLst>
        </pc:spChg>
        <pc:spChg chg="add mod">
          <ac:chgData name="Eleanor Ridley" userId="9778dfdf95191296" providerId="LiveId" clId="{E230920E-F0B6-408E-965D-7E5736DEC58C}" dt="2024-04-08T12:14:25.270" v="235"/>
          <ac:spMkLst>
            <pc:docMk/>
            <pc:sldMk cId="730924537" sldId="351"/>
            <ac:spMk id="9" creationId="{86861AA0-C5A5-C53D-F55C-A816E667D95B}"/>
          </ac:spMkLst>
        </pc:spChg>
        <pc:spChg chg="add mod">
          <ac:chgData name="Eleanor Ridley" userId="9778dfdf95191296" providerId="LiveId" clId="{E230920E-F0B6-408E-965D-7E5736DEC58C}" dt="2024-04-08T12:19:56.344" v="324" actId="403"/>
          <ac:spMkLst>
            <pc:docMk/>
            <pc:sldMk cId="730924537" sldId="351"/>
            <ac:spMk id="13" creationId="{E04674F4-99D4-8FA9-8AD5-3B6E6E26C163}"/>
          </ac:spMkLst>
        </pc:spChg>
        <pc:spChg chg="add mod">
          <ac:chgData name="Eleanor Ridley" userId="9778dfdf95191296" providerId="LiveId" clId="{E230920E-F0B6-408E-965D-7E5736DEC58C}" dt="2024-04-08T12:14:25.270" v="235"/>
          <ac:spMkLst>
            <pc:docMk/>
            <pc:sldMk cId="730924537" sldId="351"/>
            <ac:spMk id="15" creationId="{CCB0C839-38C3-A7CB-FADA-1025AF8AF16C}"/>
          </ac:spMkLst>
        </pc:spChg>
      </pc:sldChg>
      <pc:sldChg chg="addSp delSp modSp del mod delAnim modAnim modNotesTx">
        <pc:chgData name="Eleanor Ridley" userId="9778dfdf95191296" providerId="LiveId" clId="{E230920E-F0B6-408E-965D-7E5736DEC58C}" dt="2024-04-08T12:23:51.268" v="376" actId="47"/>
        <pc:sldMkLst>
          <pc:docMk/>
          <pc:sldMk cId="3352044995" sldId="352"/>
        </pc:sldMkLst>
        <pc:spChg chg="add del">
          <ac:chgData name="Eleanor Ridley" userId="9778dfdf95191296" providerId="LiveId" clId="{E230920E-F0B6-408E-965D-7E5736DEC58C}" dt="2024-04-08T12:15:29.617" v="237" actId="22"/>
          <ac:spMkLst>
            <pc:docMk/>
            <pc:sldMk cId="3352044995" sldId="352"/>
            <ac:spMk id="13" creationId="{066A262D-5809-989B-58D1-DB7A63FE0605}"/>
          </ac:spMkLst>
        </pc:spChg>
        <pc:spChg chg="add mod">
          <ac:chgData name="Eleanor Ridley" userId="9778dfdf95191296" providerId="LiveId" clId="{E230920E-F0B6-408E-965D-7E5736DEC58C}" dt="2024-04-08T12:15:46.898" v="261" actId="20577"/>
          <ac:spMkLst>
            <pc:docMk/>
            <pc:sldMk cId="3352044995" sldId="352"/>
            <ac:spMk id="15" creationId="{BD7D56C5-FFC8-C63C-E9B9-A440D3358964}"/>
          </ac:spMkLst>
        </pc:spChg>
        <pc:spChg chg="add mod">
          <ac:chgData name="Eleanor Ridley" userId="9778dfdf95191296" providerId="LiveId" clId="{E230920E-F0B6-408E-965D-7E5736DEC58C}" dt="2024-04-08T12:15:55.442" v="280" actId="20577"/>
          <ac:spMkLst>
            <pc:docMk/>
            <pc:sldMk cId="3352044995" sldId="352"/>
            <ac:spMk id="17" creationId="{F02A390F-9FD2-34AC-8F58-5736BF58F1F6}"/>
          </ac:spMkLst>
        </pc:spChg>
        <pc:spChg chg="add del mod">
          <ac:chgData name="Eleanor Ridley" userId="9778dfdf95191296" providerId="LiveId" clId="{E230920E-F0B6-408E-965D-7E5736DEC58C}" dt="2024-04-08T12:17:01.054" v="290" actId="478"/>
          <ac:spMkLst>
            <pc:docMk/>
            <pc:sldMk cId="3352044995" sldId="352"/>
            <ac:spMk id="18" creationId="{D5FC7B54-3513-CF17-539B-45074243FC19}"/>
          </ac:spMkLst>
        </pc:spChg>
        <pc:spChg chg="add mod">
          <ac:chgData name="Eleanor Ridley" userId="9778dfdf95191296" providerId="LiveId" clId="{E230920E-F0B6-408E-965D-7E5736DEC58C}" dt="2024-04-08T12:17:13.616" v="312" actId="1036"/>
          <ac:spMkLst>
            <pc:docMk/>
            <pc:sldMk cId="3352044995" sldId="352"/>
            <ac:spMk id="19" creationId="{A4D22E44-A9A6-DF56-736C-A02AE1B50D10}"/>
          </ac:spMkLst>
        </pc:spChg>
      </pc:sldChg>
      <pc:sldChg chg="addSp delSp modSp mod delAnim modAnim modNotesTx">
        <pc:chgData name="Eleanor Ridley" userId="9778dfdf95191296" providerId="LiveId" clId="{E230920E-F0B6-408E-965D-7E5736DEC58C}" dt="2024-04-08T13:17:16.551" v="1405"/>
        <pc:sldMkLst>
          <pc:docMk/>
          <pc:sldMk cId="4117473951" sldId="353"/>
        </pc:sldMkLst>
        <pc:spChg chg="add mod">
          <ac:chgData name="Eleanor Ridley" userId="9778dfdf95191296" providerId="LiveId" clId="{E230920E-F0B6-408E-965D-7E5736DEC58C}" dt="2024-04-08T12:20:22.139" v="331" actId="20577"/>
          <ac:spMkLst>
            <pc:docMk/>
            <pc:sldMk cId="4117473951" sldId="353"/>
            <ac:spMk id="5" creationId="{8A7F7BC5-E00C-9EB1-23BA-57782739E7EA}"/>
          </ac:spMkLst>
        </pc:spChg>
        <pc:spChg chg="del">
          <ac:chgData name="Eleanor Ridley" userId="9778dfdf95191296" providerId="LiveId" clId="{E230920E-F0B6-408E-965D-7E5736DEC58C}" dt="2024-04-08T13:14:24.660" v="1391" actId="478"/>
          <ac:spMkLst>
            <pc:docMk/>
            <pc:sldMk cId="4117473951" sldId="353"/>
            <ac:spMk id="9" creationId="{956F44DD-DB27-4F8E-421B-A1FF54CD649B}"/>
          </ac:spMkLst>
        </pc:spChg>
        <pc:spChg chg="del">
          <ac:chgData name="Eleanor Ridley" userId="9778dfdf95191296" providerId="LiveId" clId="{E230920E-F0B6-408E-965D-7E5736DEC58C}" dt="2024-04-08T12:26:10.587" v="475" actId="478"/>
          <ac:spMkLst>
            <pc:docMk/>
            <pc:sldMk cId="4117473951" sldId="353"/>
            <ac:spMk id="10" creationId="{E1250DFC-D854-9C15-8372-4ED80A35AA21}"/>
          </ac:spMkLst>
        </pc:spChg>
        <pc:spChg chg="add mod">
          <ac:chgData name="Eleanor Ridley" userId="9778dfdf95191296" providerId="LiveId" clId="{E230920E-F0B6-408E-965D-7E5736DEC58C}" dt="2024-04-08T12:20:34.687" v="348" actId="20577"/>
          <ac:spMkLst>
            <pc:docMk/>
            <pc:sldMk cId="4117473951" sldId="353"/>
            <ac:spMk id="13" creationId="{897ACC10-82DD-EC97-CE76-D32DEB5D80ED}"/>
          </ac:spMkLst>
        </pc:spChg>
        <pc:spChg chg="add mod">
          <ac:chgData name="Eleanor Ridley" userId="9778dfdf95191296" providerId="LiveId" clId="{E230920E-F0B6-408E-965D-7E5736DEC58C}" dt="2024-04-08T12:20:41.237" v="363" actId="20577"/>
          <ac:spMkLst>
            <pc:docMk/>
            <pc:sldMk cId="4117473951" sldId="353"/>
            <ac:spMk id="15" creationId="{95D05D91-6AF6-6E9E-607F-3E1440334F24}"/>
          </ac:spMkLst>
        </pc:spChg>
        <pc:spChg chg="add mod">
          <ac:chgData name="Eleanor Ridley" userId="9778dfdf95191296" providerId="LiveId" clId="{E230920E-F0B6-408E-965D-7E5736DEC58C}" dt="2024-04-08T12:20:45.197" v="369" actId="20577"/>
          <ac:spMkLst>
            <pc:docMk/>
            <pc:sldMk cId="4117473951" sldId="353"/>
            <ac:spMk id="17" creationId="{EB8AB10F-5C6F-1B99-561E-5B4B1D42B27D}"/>
          </ac:spMkLst>
        </pc:spChg>
        <pc:spChg chg="mod">
          <ac:chgData name="Eleanor Ridley" userId="9778dfdf95191296" providerId="LiveId" clId="{E230920E-F0B6-408E-965D-7E5736DEC58C}" dt="2024-04-08T13:14:25.157" v="1392"/>
          <ac:spMkLst>
            <pc:docMk/>
            <pc:sldMk cId="4117473951" sldId="353"/>
            <ac:spMk id="19" creationId="{3DCFE990-89F0-1A52-0B24-F976533F5715}"/>
          </ac:spMkLst>
        </pc:spChg>
        <pc:grpChg chg="add mod">
          <ac:chgData name="Eleanor Ridley" userId="9778dfdf95191296" providerId="LiveId" clId="{E230920E-F0B6-408E-965D-7E5736DEC58C}" dt="2024-04-08T13:14:25.157" v="1392"/>
          <ac:grpSpMkLst>
            <pc:docMk/>
            <pc:sldMk cId="4117473951" sldId="353"/>
            <ac:grpSpMk id="18" creationId="{2A514D30-F7A7-21F7-4931-5CC3CDB5963B}"/>
          </ac:grpSpMkLst>
        </pc:grpChg>
        <pc:picChg chg="mod">
          <ac:chgData name="Eleanor Ridley" userId="9778dfdf95191296" providerId="LiveId" clId="{E230920E-F0B6-408E-965D-7E5736DEC58C}" dt="2024-04-08T13:14:25.157" v="1392"/>
          <ac:picMkLst>
            <pc:docMk/>
            <pc:sldMk cId="4117473951" sldId="353"/>
            <ac:picMk id="20" creationId="{41DF18C0-E051-1834-BD3D-178F157AA573}"/>
          </ac:picMkLst>
        </pc:picChg>
        <pc:picChg chg="mod">
          <ac:chgData name="Eleanor Ridley" userId="9778dfdf95191296" providerId="LiveId" clId="{E230920E-F0B6-408E-965D-7E5736DEC58C}" dt="2024-04-08T13:14:25.157" v="1392"/>
          <ac:picMkLst>
            <pc:docMk/>
            <pc:sldMk cId="4117473951" sldId="353"/>
            <ac:picMk id="21" creationId="{6BEE796C-A2A6-65E6-4B4B-A8C1351DD221}"/>
          </ac:picMkLst>
        </pc:picChg>
      </pc:sldChg>
      <pc:sldChg chg="new del">
        <pc:chgData name="Eleanor Ridley" userId="9778dfdf95191296" providerId="LiveId" clId="{E230920E-F0B6-408E-965D-7E5736DEC58C}" dt="2024-04-08T12:26:29.758" v="479" actId="680"/>
        <pc:sldMkLst>
          <pc:docMk/>
          <pc:sldMk cId="1661456468" sldId="354"/>
        </pc:sldMkLst>
      </pc:sldChg>
      <pc:sldChg chg="addSp delSp modSp add mod modTransition setBg modAnim modNotesTx">
        <pc:chgData name="Eleanor Ridley" userId="9778dfdf95191296" providerId="LiveId" clId="{E230920E-F0B6-408E-965D-7E5736DEC58C}" dt="2024-04-09T15:08:31.459" v="6816"/>
        <pc:sldMkLst>
          <pc:docMk/>
          <pc:sldMk cId="2798283187" sldId="354"/>
        </pc:sldMkLst>
        <pc:spChg chg="add mod">
          <ac:chgData name="Eleanor Ridley" userId="9778dfdf95191296" providerId="LiveId" clId="{E230920E-F0B6-408E-965D-7E5736DEC58C}" dt="2024-04-09T15:07:59.637" v="6777" actId="207"/>
          <ac:spMkLst>
            <pc:docMk/>
            <pc:sldMk cId="2798283187" sldId="354"/>
            <ac:spMk id="4" creationId="{C0758BD3-18A6-8566-1F8B-300A8C1232F2}"/>
          </ac:spMkLst>
        </pc:spChg>
        <pc:spChg chg="add mod">
          <ac:chgData name="Eleanor Ridley" userId="9778dfdf95191296" providerId="LiveId" clId="{E230920E-F0B6-408E-965D-7E5736DEC58C}" dt="2024-04-09T15:08:05.445" v="6778" actId="207"/>
          <ac:spMkLst>
            <pc:docMk/>
            <pc:sldMk cId="2798283187" sldId="354"/>
            <ac:spMk id="5" creationId="{A43CC150-3902-A726-A62D-F514517DCA07}"/>
          </ac:spMkLst>
        </pc:spChg>
        <pc:spChg chg="add mod">
          <ac:chgData name="Eleanor Ridley" userId="9778dfdf95191296" providerId="LiveId" clId="{E230920E-F0B6-408E-965D-7E5736DEC58C}" dt="2024-04-08T13:49:26.735" v="2752"/>
          <ac:spMkLst>
            <pc:docMk/>
            <pc:sldMk cId="2798283187" sldId="354"/>
            <ac:spMk id="6" creationId="{BB716E71-DD62-9759-AA92-E4EC7646F0A8}"/>
          </ac:spMkLst>
        </pc:spChg>
        <pc:spChg chg="add mod">
          <ac:chgData name="Eleanor Ridley" userId="9778dfdf95191296" providerId="LiveId" clId="{E230920E-F0B6-408E-965D-7E5736DEC58C}" dt="2024-04-09T15:08:09.367" v="6779" actId="207"/>
          <ac:spMkLst>
            <pc:docMk/>
            <pc:sldMk cId="2798283187" sldId="354"/>
            <ac:spMk id="8" creationId="{6896A95D-02C8-7D45-B2EB-C69131EB2E7D}"/>
          </ac:spMkLst>
        </pc:spChg>
        <pc:spChg chg="del">
          <ac:chgData name="Eleanor Ridley" userId="9778dfdf95191296" providerId="LiveId" clId="{E230920E-F0B6-408E-965D-7E5736DEC58C}" dt="2024-04-08T13:39:19.893" v="2137" actId="478"/>
          <ac:spMkLst>
            <pc:docMk/>
            <pc:sldMk cId="2798283187" sldId="354"/>
            <ac:spMk id="18" creationId="{CA4ABA9B-A983-195D-1523-573B1D3B5048}"/>
          </ac:spMkLst>
        </pc:spChg>
        <pc:spChg chg="mod">
          <ac:chgData name="Eleanor Ridley" userId="9778dfdf95191296" providerId="LiveId" clId="{E230920E-F0B6-408E-965D-7E5736DEC58C}" dt="2024-04-08T13:57:24.606" v="2991" actId="1036"/>
          <ac:spMkLst>
            <pc:docMk/>
            <pc:sldMk cId="2798283187" sldId="354"/>
            <ac:spMk id="19" creationId="{8AF5ADE1-4878-6E82-3C0C-E48CD300D2C8}"/>
          </ac:spMkLst>
        </pc:spChg>
        <pc:spChg chg="mod">
          <ac:chgData name="Eleanor Ridley" userId="9778dfdf95191296" providerId="LiveId" clId="{E230920E-F0B6-408E-965D-7E5736DEC58C}" dt="2024-04-08T13:57:24.606" v="2991" actId="1036"/>
          <ac:spMkLst>
            <pc:docMk/>
            <pc:sldMk cId="2798283187" sldId="354"/>
            <ac:spMk id="20" creationId="{3610D91F-EE23-5702-F5AC-16DCA6E6FFF2}"/>
          </ac:spMkLst>
        </pc:spChg>
        <pc:spChg chg="mod">
          <ac:chgData name="Eleanor Ridley" userId="9778dfdf95191296" providerId="LiveId" clId="{E230920E-F0B6-408E-965D-7E5736DEC58C}" dt="2024-04-08T13:57:24.606" v="2991" actId="1036"/>
          <ac:spMkLst>
            <pc:docMk/>
            <pc:sldMk cId="2798283187" sldId="354"/>
            <ac:spMk id="21" creationId="{2E962F31-49D4-9385-980F-55D5B866E724}"/>
          </ac:spMkLst>
        </pc:spChg>
        <pc:picChg chg="mod">
          <ac:chgData name="Eleanor Ridley" userId="9778dfdf95191296" providerId="LiveId" clId="{E230920E-F0B6-408E-965D-7E5736DEC58C}" dt="2024-04-09T13:56:57.721" v="6594" actId="14100"/>
          <ac:picMkLst>
            <pc:docMk/>
            <pc:sldMk cId="2798283187" sldId="354"/>
            <ac:picMk id="7" creationId="{11C5206B-D44E-F6A1-BA13-5EF1F6A40F4B}"/>
          </ac:picMkLst>
        </pc:picChg>
        <pc:picChg chg="mod">
          <ac:chgData name="Eleanor Ridley" userId="9778dfdf95191296" providerId="LiveId" clId="{E230920E-F0B6-408E-965D-7E5736DEC58C}" dt="2024-04-09T13:56:57.721" v="6594" actId="14100"/>
          <ac:picMkLst>
            <pc:docMk/>
            <pc:sldMk cId="2798283187" sldId="354"/>
            <ac:picMk id="9" creationId="{5505CDB3-3125-F10F-B71C-76D8B171DB70}"/>
          </ac:picMkLst>
        </pc:picChg>
        <pc:picChg chg="mod">
          <ac:chgData name="Eleanor Ridley" userId="9778dfdf95191296" providerId="LiveId" clId="{E230920E-F0B6-408E-965D-7E5736DEC58C}" dt="2024-04-09T13:56:57.721" v="6594" actId="14100"/>
          <ac:picMkLst>
            <pc:docMk/>
            <pc:sldMk cId="2798283187" sldId="354"/>
            <ac:picMk id="13" creationId="{31E49903-2DC0-D5DB-9989-2161A5380921}"/>
          </ac:picMkLst>
        </pc:picChg>
      </pc:sldChg>
      <pc:sldChg chg="new del">
        <pc:chgData name="Eleanor Ridley" userId="9778dfdf95191296" providerId="LiveId" clId="{E230920E-F0B6-408E-965D-7E5736DEC58C}" dt="2024-04-08T12:26:40.442" v="481" actId="47"/>
        <pc:sldMkLst>
          <pc:docMk/>
          <pc:sldMk cId="4026854057" sldId="354"/>
        </pc:sldMkLst>
      </pc:sldChg>
      <pc:sldChg chg="addSp delSp modSp add mod modNotesTx">
        <pc:chgData name="Eleanor Ridley" userId="9778dfdf95191296" providerId="LiveId" clId="{E230920E-F0B6-408E-965D-7E5736DEC58C}" dt="2024-04-08T15:12:27.453" v="3588" actId="20577"/>
        <pc:sldMkLst>
          <pc:docMk/>
          <pc:sldMk cId="2492102768" sldId="355"/>
        </pc:sldMkLst>
        <pc:spChg chg="del">
          <ac:chgData name="Eleanor Ridley" userId="9778dfdf95191296" providerId="LiveId" clId="{E230920E-F0B6-408E-965D-7E5736DEC58C}" dt="2024-04-08T14:13:00.630" v="3112" actId="478"/>
          <ac:spMkLst>
            <pc:docMk/>
            <pc:sldMk cId="2492102768" sldId="355"/>
            <ac:spMk id="9" creationId="{72CCEC9B-F35A-2DAF-9EDE-FE406F43429B}"/>
          </ac:spMkLst>
        </pc:spChg>
        <pc:picChg chg="del">
          <ac:chgData name="Eleanor Ridley" userId="9778dfdf95191296" providerId="LiveId" clId="{E230920E-F0B6-408E-965D-7E5736DEC58C}" dt="2024-04-08T14:13:00.019" v="3111" actId="478"/>
          <ac:picMkLst>
            <pc:docMk/>
            <pc:sldMk cId="2492102768" sldId="355"/>
            <ac:picMk id="1026" creationId="{A400087B-2254-3555-A187-6B2D0FBCD944}"/>
          </ac:picMkLst>
        </pc:picChg>
        <pc:picChg chg="add mod">
          <ac:chgData name="Eleanor Ridley" userId="9778dfdf95191296" providerId="LiveId" clId="{E230920E-F0B6-408E-965D-7E5736DEC58C}" dt="2024-04-08T14:13:07.316" v="3114" actId="1076"/>
          <ac:picMkLst>
            <pc:docMk/>
            <pc:sldMk cId="2492102768" sldId="355"/>
            <ac:picMk id="8194" creationId="{75D42D63-AFF8-4D87-B6A3-878AADB5840C}"/>
          </ac:picMkLst>
        </pc:picChg>
      </pc:sldChg>
      <pc:sldChg chg="addSp delSp modSp add del mod">
        <pc:chgData name="Eleanor Ridley" userId="9778dfdf95191296" providerId="LiveId" clId="{E230920E-F0B6-408E-965D-7E5736DEC58C}" dt="2024-04-08T14:27:19.274" v="3196" actId="47"/>
        <pc:sldMkLst>
          <pc:docMk/>
          <pc:sldMk cId="1989785738" sldId="356"/>
        </pc:sldMkLst>
        <pc:spChg chg="mod">
          <ac:chgData name="Eleanor Ridley" userId="9778dfdf95191296" providerId="LiveId" clId="{E230920E-F0B6-408E-965D-7E5736DEC58C}" dt="2024-04-08T14:15:23.662" v="3193" actId="14100"/>
          <ac:spMkLst>
            <pc:docMk/>
            <pc:sldMk cId="1989785738" sldId="356"/>
            <ac:spMk id="4" creationId="{50166E64-0CFA-B495-A541-CDC47ED236C6}"/>
          </ac:spMkLst>
        </pc:spChg>
        <pc:spChg chg="mod">
          <ac:chgData name="Eleanor Ridley" userId="9778dfdf95191296" providerId="LiveId" clId="{E230920E-F0B6-408E-965D-7E5736DEC58C}" dt="2024-04-08T14:14:48.485" v="3180" actId="1036"/>
          <ac:spMkLst>
            <pc:docMk/>
            <pc:sldMk cId="1989785738" sldId="356"/>
            <ac:spMk id="10" creationId="{6A39DEFF-7EAB-8C36-8F59-ACCD0FCA623B}"/>
          </ac:spMkLst>
        </pc:spChg>
        <pc:picChg chg="mod">
          <ac:chgData name="Eleanor Ridley" userId="9778dfdf95191296" providerId="LiveId" clId="{E230920E-F0B6-408E-965D-7E5736DEC58C}" dt="2024-04-08T14:14:48.703" v="3181" actId="1036"/>
          <ac:picMkLst>
            <pc:docMk/>
            <pc:sldMk cId="1989785738" sldId="356"/>
            <ac:picMk id="11" creationId="{964CB234-66BE-CE27-EF0A-EF1A450FB037}"/>
          </ac:picMkLst>
        </pc:picChg>
        <pc:picChg chg="del">
          <ac:chgData name="Eleanor Ridley" userId="9778dfdf95191296" providerId="LiveId" clId="{E230920E-F0B6-408E-965D-7E5736DEC58C}" dt="2024-04-08T14:13:14.319" v="3116" actId="478"/>
          <ac:picMkLst>
            <pc:docMk/>
            <pc:sldMk cId="1989785738" sldId="356"/>
            <ac:picMk id="8194" creationId="{75D42D63-AFF8-4D87-B6A3-878AADB5840C}"/>
          </ac:picMkLst>
        </pc:picChg>
        <pc:picChg chg="add mod">
          <ac:chgData name="Eleanor Ridley" userId="9778dfdf95191296" providerId="LiveId" clId="{E230920E-F0B6-408E-965D-7E5736DEC58C}" dt="2024-04-08T14:15:20.948" v="3192" actId="1076"/>
          <ac:picMkLst>
            <pc:docMk/>
            <pc:sldMk cId="1989785738" sldId="356"/>
            <ac:picMk id="9218" creationId="{FA8916FA-8BD8-1EFC-CB0F-571D5594E3CC}"/>
          </ac:picMkLst>
        </pc:picChg>
      </pc:sldChg>
      <pc:sldChg chg="delSp modSp add del mod setBg delAnim">
        <pc:chgData name="Eleanor Ridley" userId="9778dfdf95191296" providerId="LiveId" clId="{E230920E-F0B6-408E-965D-7E5736DEC58C}" dt="2024-04-09T15:09:36.761" v="6821" actId="688"/>
        <pc:sldMkLst>
          <pc:docMk/>
          <pc:sldMk cId="3453670142" sldId="358"/>
        </pc:sldMkLst>
        <pc:spChg chg="mod">
          <ac:chgData name="Eleanor Ridley" userId="9778dfdf95191296" providerId="LiveId" clId="{E230920E-F0B6-408E-965D-7E5736DEC58C}" dt="2024-04-09T14:05:12.209" v="6597" actId="20577"/>
          <ac:spMkLst>
            <pc:docMk/>
            <pc:sldMk cId="3453670142" sldId="358"/>
            <ac:spMk id="9" creationId="{A637E2BA-B623-E4DC-B8E6-024E6B4DB94B}"/>
          </ac:spMkLst>
        </pc:spChg>
        <pc:spChg chg="del">
          <ac:chgData name="Eleanor Ridley" userId="9778dfdf95191296" providerId="LiveId" clId="{E230920E-F0B6-408E-965D-7E5736DEC58C}" dt="2024-04-09T13:20:29.044" v="5813" actId="478"/>
          <ac:spMkLst>
            <pc:docMk/>
            <pc:sldMk cId="3453670142" sldId="358"/>
            <ac:spMk id="10" creationId="{92782689-13EF-4AEB-3CDF-EAEDD0E3030E}"/>
          </ac:spMkLst>
        </pc:spChg>
        <pc:grpChg chg="mod">
          <ac:chgData name="Eleanor Ridley" userId="9778dfdf95191296" providerId="LiveId" clId="{E230920E-F0B6-408E-965D-7E5736DEC58C}" dt="2024-04-09T15:09:34.314" v="6819" actId="1076"/>
          <ac:grpSpMkLst>
            <pc:docMk/>
            <pc:sldMk cId="3453670142" sldId="358"/>
            <ac:grpSpMk id="11" creationId="{4D44C35F-158D-2622-19F4-4BBED8D308C9}"/>
          </ac:grpSpMkLst>
        </pc:grpChg>
        <pc:grpChg chg="mod">
          <ac:chgData name="Eleanor Ridley" userId="9778dfdf95191296" providerId="LiveId" clId="{E230920E-F0B6-408E-965D-7E5736DEC58C}" dt="2024-04-09T15:09:32.780" v="6818" actId="688"/>
          <ac:grpSpMkLst>
            <pc:docMk/>
            <pc:sldMk cId="3453670142" sldId="358"/>
            <ac:grpSpMk id="17" creationId="{9023058C-726E-877F-6464-897EB52227C3}"/>
          </ac:grpSpMkLst>
        </pc:grpChg>
        <pc:grpChg chg="mod">
          <ac:chgData name="Eleanor Ridley" userId="9778dfdf95191296" providerId="LiveId" clId="{E230920E-F0B6-408E-965D-7E5736DEC58C}" dt="2024-04-09T15:09:36.761" v="6821" actId="688"/>
          <ac:grpSpMkLst>
            <pc:docMk/>
            <pc:sldMk cId="3453670142" sldId="358"/>
            <ac:grpSpMk id="21" creationId="{0A5DF4F0-3AD9-60B3-855C-3188FBD24105}"/>
          </ac:grpSpMkLst>
        </pc:grpChg>
      </pc:sldChg>
      <pc:sldChg chg="delSp modSp add del mod setBg delAnim modAnim">
        <pc:chgData name="Eleanor Ridley" userId="9778dfdf95191296" providerId="LiveId" clId="{E230920E-F0B6-408E-965D-7E5736DEC58C}" dt="2024-04-09T13:35:48.374" v="6567" actId="1076"/>
        <pc:sldMkLst>
          <pc:docMk/>
          <pc:sldMk cId="1011518651" sldId="359"/>
        </pc:sldMkLst>
        <pc:spChg chg="mod">
          <ac:chgData name="Eleanor Ridley" userId="9778dfdf95191296" providerId="LiveId" clId="{E230920E-F0B6-408E-965D-7E5736DEC58C}" dt="2024-04-09T13:35:48.374" v="6567" actId="1076"/>
          <ac:spMkLst>
            <pc:docMk/>
            <pc:sldMk cId="1011518651" sldId="359"/>
            <ac:spMk id="3" creationId="{514AAB41-B1B4-7892-7172-0A446AF09755}"/>
          </ac:spMkLst>
        </pc:spChg>
        <pc:spChg chg="del">
          <ac:chgData name="Eleanor Ridley" userId="9778dfdf95191296" providerId="LiveId" clId="{E230920E-F0B6-408E-965D-7E5736DEC58C}" dt="2024-04-09T13:20:43.491" v="5817" actId="478"/>
          <ac:spMkLst>
            <pc:docMk/>
            <pc:sldMk cId="1011518651" sldId="359"/>
            <ac:spMk id="4" creationId="{1186C3AE-37CB-398B-A8F1-17CE49E72AE2}"/>
          </ac:spMkLst>
        </pc:spChg>
        <pc:spChg chg="mod">
          <ac:chgData name="Eleanor Ridley" userId="9778dfdf95191296" providerId="LiveId" clId="{E230920E-F0B6-408E-965D-7E5736DEC58C}" dt="2024-04-09T13:22:18.479" v="5939" actId="113"/>
          <ac:spMkLst>
            <pc:docMk/>
            <pc:sldMk cId="1011518651" sldId="359"/>
            <ac:spMk id="21" creationId="{7C79EEA8-7B80-A026-3239-E7D34D86F022}"/>
          </ac:spMkLst>
        </pc:spChg>
        <pc:spChg chg="del">
          <ac:chgData name="Eleanor Ridley" userId="9778dfdf95191296" providerId="LiveId" clId="{E230920E-F0B6-408E-965D-7E5736DEC58C}" dt="2024-04-09T13:21:23.327" v="5879" actId="478"/>
          <ac:spMkLst>
            <pc:docMk/>
            <pc:sldMk cId="1011518651" sldId="359"/>
            <ac:spMk id="23" creationId="{AFC87274-EAA8-6285-1741-C1963C3D55C6}"/>
          </ac:spMkLst>
        </pc:spChg>
      </pc:sldChg>
      <pc:sldChg chg="modSp add del mod setBg modAnim">
        <pc:chgData name="Eleanor Ridley" userId="9778dfdf95191296" providerId="LiveId" clId="{E230920E-F0B6-408E-965D-7E5736DEC58C}" dt="2024-04-09T13:35:21.896" v="6564"/>
        <pc:sldMkLst>
          <pc:docMk/>
          <pc:sldMk cId="4028031667" sldId="360"/>
        </pc:sldMkLst>
        <pc:spChg chg="mod">
          <ac:chgData name="Eleanor Ridley" userId="9778dfdf95191296" providerId="LiveId" clId="{E230920E-F0B6-408E-965D-7E5736DEC58C}" dt="2024-04-09T13:26:21.337" v="6242" actId="1076"/>
          <ac:spMkLst>
            <pc:docMk/>
            <pc:sldMk cId="4028031667" sldId="360"/>
            <ac:spMk id="3" creationId="{C8D8B9A8-C104-A7A0-A29E-344A0A574034}"/>
          </ac:spMkLst>
        </pc:spChg>
        <pc:spChg chg="mod">
          <ac:chgData name="Eleanor Ridley" userId="9778dfdf95191296" providerId="LiveId" clId="{E230920E-F0B6-408E-965D-7E5736DEC58C}" dt="2024-04-09T13:35:13.085" v="6562" actId="1076"/>
          <ac:spMkLst>
            <pc:docMk/>
            <pc:sldMk cId="4028031667" sldId="360"/>
            <ac:spMk id="21" creationId="{7C79EEA8-7B80-A026-3239-E7D34D86F022}"/>
          </ac:spMkLst>
        </pc:spChg>
        <pc:grpChg chg="mod">
          <ac:chgData name="Eleanor Ridley" userId="9778dfdf95191296" providerId="LiveId" clId="{E230920E-F0B6-408E-965D-7E5736DEC58C}" dt="2024-04-09T13:26:34.111" v="6243" actId="1076"/>
          <ac:grpSpMkLst>
            <pc:docMk/>
            <pc:sldMk cId="4028031667" sldId="360"/>
            <ac:grpSpMk id="15" creationId="{91813526-B6D1-F881-A439-4CDAD1745F26}"/>
          </ac:grpSpMkLst>
        </pc:grpChg>
      </pc:sldChg>
      <pc:sldChg chg="modSp add del mod modTransition setBg modAnim">
        <pc:chgData name="Eleanor Ridley" userId="9778dfdf95191296" providerId="LiveId" clId="{E230920E-F0B6-408E-965D-7E5736DEC58C}" dt="2024-04-09T15:09:53.286" v="6823"/>
        <pc:sldMkLst>
          <pc:docMk/>
          <pc:sldMk cId="2799648693" sldId="361"/>
        </pc:sldMkLst>
        <pc:spChg chg="mod">
          <ac:chgData name="Eleanor Ridley" userId="9778dfdf95191296" providerId="LiveId" clId="{E230920E-F0B6-408E-965D-7E5736DEC58C}" dt="2024-04-09T13:23:26.806" v="5988" actId="403"/>
          <ac:spMkLst>
            <pc:docMk/>
            <pc:sldMk cId="2799648693" sldId="361"/>
            <ac:spMk id="3" creationId="{36AB6855-05C2-5F6C-3C24-E5326FCD2699}"/>
          </ac:spMkLst>
        </pc:spChg>
        <pc:spChg chg="mod">
          <ac:chgData name="Eleanor Ridley" userId="9778dfdf95191296" providerId="LiveId" clId="{E230920E-F0B6-408E-965D-7E5736DEC58C}" dt="2024-04-09T13:23:23.568" v="5987" actId="113"/>
          <ac:spMkLst>
            <pc:docMk/>
            <pc:sldMk cId="2799648693" sldId="361"/>
            <ac:spMk id="21" creationId="{7C79EEA8-7B80-A026-3239-E7D34D86F022}"/>
          </ac:spMkLst>
        </pc:spChg>
      </pc:sldChg>
      <pc:sldChg chg="modSp add del mod setBg modAnim modNotesTx">
        <pc:chgData name="Eleanor Ridley" userId="9778dfdf95191296" providerId="LiveId" clId="{E230920E-F0B6-408E-965D-7E5736DEC58C}" dt="2024-04-09T13:35:34.916" v="6566" actId="14100"/>
        <pc:sldMkLst>
          <pc:docMk/>
          <pc:sldMk cId="1671879071" sldId="362"/>
        </pc:sldMkLst>
        <pc:spChg chg="mod">
          <ac:chgData name="Eleanor Ridley" userId="9778dfdf95191296" providerId="LiveId" clId="{E230920E-F0B6-408E-965D-7E5736DEC58C}" dt="2024-04-09T13:25:02.137" v="6152" actId="14100"/>
          <ac:spMkLst>
            <pc:docMk/>
            <pc:sldMk cId="1671879071" sldId="362"/>
            <ac:spMk id="3" creationId="{3A0C0655-A091-E6E1-A911-860AF2D098E6}"/>
          </ac:spMkLst>
        </pc:spChg>
        <pc:spChg chg="mod">
          <ac:chgData name="Eleanor Ridley" userId="9778dfdf95191296" providerId="LiveId" clId="{E230920E-F0B6-408E-965D-7E5736DEC58C}" dt="2024-04-09T13:35:34.916" v="6566" actId="14100"/>
          <ac:spMkLst>
            <pc:docMk/>
            <pc:sldMk cId="1671879071" sldId="362"/>
            <ac:spMk id="21" creationId="{7C79EEA8-7B80-A026-3239-E7D34D86F022}"/>
          </ac:spMkLst>
        </pc:spChg>
        <pc:grpChg chg="mod">
          <ac:chgData name="Eleanor Ridley" userId="9778dfdf95191296" providerId="LiveId" clId="{E230920E-F0B6-408E-965D-7E5736DEC58C}" dt="2024-04-09T13:25:08.867" v="6154" actId="1076"/>
          <ac:grpSpMkLst>
            <pc:docMk/>
            <pc:sldMk cId="1671879071" sldId="362"/>
            <ac:grpSpMk id="10" creationId="{4B512D4A-F35C-4A92-6A7D-364502FF4A1A}"/>
          </ac:grpSpMkLst>
        </pc:grpChg>
      </pc:sldChg>
      <pc:sldChg chg="modSp add del mod setBg modAnim">
        <pc:chgData name="Eleanor Ridley" userId="9778dfdf95191296" providerId="LiveId" clId="{E230920E-F0B6-408E-965D-7E5736DEC58C}" dt="2024-04-09T13:34:09.245" v="6529" actId="113"/>
        <pc:sldMkLst>
          <pc:docMk/>
          <pc:sldMk cId="2229349332" sldId="363"/>
        </pc:sldMkLst>
        <pc:spChg chg="mod">
          <ac:chgData name="Eleanor Ridley" userId="9778dfdf95191296" providerId="LiveId" clId="{E230920E-F0B6-408E-965D-7E5736DEC58C}" dt="2024-04-09T13:25:28.994" v="6190" actId="14100"/>
          <ac:spMkLst>
            <pc:docMk/>
            <pc:sldMk cId="2229349332" sldId="363"/>
            <ac:spMk id="3" creationId="{49901293-C5B8-B3C1-439E-087D278ADAB4}"/>
          </ac:spMkLst>
        </pc:spChg>
        <pc:spChg chg="mod">
          <ac:chgData name="Eleanor Ridley" userId="9778dfdf95191296" providerId="LiveId" clId="{E230920E-F0B6-408E-965D-7E5736DEC58C}" dt="2024-04-09T13:34:09.245" v="6529" actId="113"/>
          <ac:spMkLst>
            <pc:docMk/>
            <pc:sldMk cId="2229349332" sldId="363"/>
            <ac:spMk id="21" creationId="{7C79EEA8-7B80-A026-3239-E7D34D86F022}"/>
          </ac:spMkLst>
        </pc:spChg>
      </pc:sldChg>
    </pc:docChg>
  </pc:docChgLst>
  <pc:docChgLst>
    <pc:chgData name="Georgie Emery" userId="741ca641da1e8042" providerId="LiveId" clId="{7B38DB6A-DE1E-4ACA-9D46-C1580517A223}"/>
    <pc:docChg chg="undo custSel addSld delSld modSld modMainMaster addSection delSection modSection">
      <pc:chgData name="Georgie Emery" userId="741ca641da1e8042" providerId="LiveId" clId="{7B38DB6A-DE1E-4ACA-9D46-C1580517A223}" dt="2024-04-11T12:44:50.193" v="241" actId="34135"/>
      <pc:docMkLst>
        <pc:docMk/>
      </pc:docMkLst>
      <pc:sldChg chg="modTransition">
        <pc:chgData name="Georgie Emery" userId="741ca641da1e8042" providerId="LiveId" clId="{7B38DB6A-DE1E-4ACA-9D46-C1580517A223}" dt="2024-04-11T12:34:17.312" v="233"/>
        <pc:sldMkLst>
          <pc:docMk/>
          <pc:sldMk cId="906457398" sldId="265"/>
        </pc:sldMkLst>
      </pc:sldChg>
      <pc:sldChg chg="del">
        <pc:chgData name="Georgie Emery" userId="741ca641da1e8042" providerId="LiveId" clId="{7B38DB6A-DE1E-4ACA-9D46-C1580517A223}" dt="2024-04-11T12:13:05.166" v="0" actId="47"/>
        <pc:sldMkLst>
          <pc:docMk/>
          <pc:sldMk cId="1537704245" sldId="267"/>
        </pc:sldMkLst>
      </pc:sldChg>
      <pc:sldChg chg="modSp mod">
        <pc:chgData name="Georgie Emery" userId="741ca641da1e8042" providerId="LiveId" clId="{7B38DB6A-DE1E-4ACA-9D46-C1580517A223}" dt="2024-04-11T12:27:26.748" v="228" actId="20577"/>
        <pc:sldMkLst>
          <pc:docMk/>
          <pc:sldMk cId="3161033591" sldId="273"/>
        </pc:sldMkLst>
        <pc:spChg chg="mod">
          <ac:chgData name="Georgie Emery" userId="741ca641da1e8042" providerId="LiveId" clId="{7B38DB6A-DE1E-4ACA-9D46-C1580517A223}" dt="2024-04-11T12:27:26.748" v="228" actId="20577"/>
          <ac:spMkLst>
            <pc:docMk/>
            <pc:sldMk cId="3161033591" sldId="273"/>
            <ac:spMk id="4" creationId="{4CADD073-C24B-B828-CCF0-572E31D3BBC9}"/>
          </ac:spMkLst>
        </pc:spChg>
      </pc:sldChg>
      <pc:sldChg chg="addSp delSp modSp mod">
        <pc:chgData name="Georgie Emery" userId="741ca641da1e8042" providerId="LiveId" clId="{7B38DB6A-DE1E-4ACA-9D46-C1580517A223}" dt="2024-04-11T12:20:15.256" v="145" actId="478"/>
        <pc:sldMkLst>
          <pc:docMk/>
          <pc:sldMk cId="570664081" sldId="337"/>
        </pc:sldMkLst>
        <pc:spChg chg="del mod">
          <ac:chgData name="Georgie Emery" userId="741ca641da1e8042" providerId="LiveId" clId="{7B38DB6A-DE1E-4ACA-9D46-C1580517A223}" dt="2024-04-11T12:20:15.256" v="145" actId="478"/>
          <ac:spMkLst>
            <pc:docMk/>
            <pc:sldMk cId="570664081" sldId="337"/>
            <ac:spMk id="4" creationId="{50166E64-0CFA-B495-A541-CDC47ED236C6}"/>
          </ac:spMkLst>
        </pc:spChg>
        <pc:spChg chg="add mod">
          <ac:chgData name="Georgie Emery" userId="741ca641da1e8042" providerId="LiveId" clId="{7B38DB6A-DE1E-4ACA-9D46-C1580517A223}" dt="2024-04-11T12:20:13.335" v="144"/>
          <ac:spMkLst>
            <pc:docMk/>
            <pc:sldMk cId="570664081" sldId="337"/>
            <ac:spMk id="6" creationId="{72B00CD2-72DD-7310-F318-51B76E5497E4}"/>
          </ac:spMkLst>
        </pc:spChg>
      </pc:sldChg>
      <pc:sldChg chg="modSp mod">
        <pc:chgData name="Georgie Emery" userId="741ca641da1e8042" providerId="LiveId" clId="{7B38DB6A-DE1E-4ACA-9D46-C1580517A223}" dt="2024-04-11T12:35:13.403" v="237" actId="20577"/>
        <pc:sldMkLst>
          <pc:docMk/>
          <pc:sldMk cId="2806037429" sldId="338"/>
        </pc:sldMkLst>
        <pc:spChg chg="mod">
          <ac:chgData name="Georgie Emery" userId="741ca641da1e8042" providerId="LiveId" clId="{7B38DB6A-DE1E-4ACA-9D46-C1580517A223}" dt="2024-04-11T12:20:37.815" v="147" actId="1076"/>
          <ac:spMkLst>
            <pc:docMk/>
            <pc:sldMk cId="2806037429" sldId="338"/>
            <ac:spMk id="4" creationId="{50166E64-0CFA-B495-A541-CDC47ED236C6}"/>
          </ac:spMkLst>
        </pc:spChg>
        <pc:spChg chg="mod">
          <ac:chgData name="Georgie Emery" userId="741ca641da1e8042" providerId="LiveId" clId="{7B38DB6A-DE1E-4ACA-9D46-C1580517A223}" dt="2024-04-11T12:35:13.403" v="237" actId="20577"/>
          <ac:spMkLst>
            <pc:docMk/>
            <pc:sldMk cId="2806037429" sldId="338"/>
            <ac:spMk id="10" creationId="{6A39DEFF-7EAB-8C36-8F59-ACCD0FCA623B}"/>
          </ac:spMkLst>
        </pc:spChg>
      </pc:sldChg>
      <pc:sldChg chg="modSp mod">
        <pc:chgData name="Georgie Emery" userId="741ca641da1e8042" providerId="LiveId" clId="{7B38DB6A-DE1E-4ACA-9D46-C1580517A223}" dt="2024-04-11T12:24:28.817" v="188" actId="1076"/>
        <pc:sldMkLst>
          <pc:docMk/>
          <pc:sldMk cId="2876021454" sldId="340"/>
        </pc:sldMkLst>
        <pc:spChg chg="mod">
          <ac:chgData name="Georgie Emery" userId="741ca641da1e8042" providerId="LiveId" clId="{7B38DB6A-DE1E-4ACA-9D46-C1580517A223}" dt="2024-04-11T12:24:28.817" v="188" actId="1076"/>
          <ac:spMkLst>
            <pc:docMk/>
            <pc:sldMk cId="2876021454" sldId="340"/>
            <ac:spMk id="18" creationId="{6FCBB443-33FF-E746-ACE3-37A8442CD8F6}"/>
          </ac:spMkLst>
        </pc:spChg>
      </pc:sldChg>
      <pc:sldChg chg="modSp mod">
        <pc:chgData name="Georgie Emery" userId="741ca641da1e8042" providerId="LiveId" clId="{7B38DB6A-DE1E-4ACA-9D46-C1580517A223}" dt="2024-04-11T12:24:35.300" v="190" actId="14100"/>
        <pc:sldMkLst>
          <pc:docMk/>
          <pc:sldMk cId="1668457855" sldId="341"/>
        </pc:sldMkLst>
        <pc:spChg chg="mod">
          <ac:chgData name="Georgie Emery" userId="741ca641da1e8042" providerId="LiveId" clId="{7B38DB6A-DE1E-4ACA-9D46-C1580517A223}" dt="2024-04-11T12:24:35.300" v="190" actId="14100"/>
          <ac:spMkLst>
            <pc:docMk/>
            <pc:sldMk cId="1668457855" sldId="341"/>
            <ac:spMk id="8" creationId="{6D9F2BB4-22B1-8CF7-50F6-3137B50A5F97}"/>
          </ac:spMkLst>
        </pc:spChg>
      </pc:sldChg>
      <pc:sldChg chg="modSp mod">
        <pc:chgData name="Georgie Emery" userId="741ca641da1e8042" providerId="LiveId" clId="{7B38DB6A-DE1E-4ACA-9D46-C1580517A223}" dt="2024-04-11T12:24:43.583" v="193" actId="1076"/>
        <pc:sldMkLst>
          <pc:docMk/>
          <pc:sldMk cId="298199858" sldId="343"/>
        </pc:sldMkLst>
        <pc:spChg chg="mod">
          <ac:chgData name="Georgie Emery" userId="741ca641da1e8042" providerId="LiveId" clId="{7B38DB6A-DE1E-4ACA-9D46-C1580517A223}" dt="2024-04-11T12:24:43.583" v="193" actId="1076"/>
          <ac:spMkLst>
            <pc:docMk/>
            <pc:sldMk cId="298199858" sldId="343"/>
            <ac:spMk id="9" creationId="{08A39293-33D2-3495-9125-48EE871F8DFF}"/>
          </ac:spMkLst>
        </pc:spChg>
      </pc:sldChg>
      <pc:sldChg chg="modSp mod">
        <pc:chgData name="Georgie Emery" userId="741ca641da1e8042" providerId="LiveId" clId="{7B38DB6A-DE1E-4ACA-9D46-C1580517A223}" dt="2024-04-11T12:24:17.801" v="185" actId="14100"/>
        <pc:sldMkLst>
          <pc:docMk/>
          <pc:sldMk cId="391033339" sldId="344"/>
        </pc:sldMkLst>
        <pc:spChg chg="mod">
          <ac:chgData name="Georgie Emery" userId="741ca641da1e8042" providerId="LiveId" clId="{7B38DB6A-DE1E-4ACA-9D46-C1580517A223}" dt="2024-04-11T12:24:17.801" v="185" actId="14100"/>
          <ac:spMkLst>
            <pc:docMk/>
            <pc:sldMk cId="391033339" sldId="344"/>
            <ac:spMk id="8" creationId="{91BE5A05-B8CE-C9B0-EE30-634411DCB1E9}"/>
          </ac:spMkLst>
        </pc:spChg>
        <pc:spChg chg="mod">
          <ac:chgData name="Georgie Emery" userId="741ca641da1e8042" providerId="LiveId" clId="{7B38DB6A-DE1E-4ACA-9D46-C1580517A223}" dt="2024-04-11T12:24:15.459" v="184" actId="14100"/>
          <ac:spMkLst>
            <pc:docMk/>
            <pc:sldMk cId="391033339" sldId="344"/>
            <ac:spMk id="24" creationId="{48BAEA99-2EBB-6C22-AD21-FA161A2B43A6}"/>
          </ac:spMkLst>
        </pc:spChg>
      </pc:sldChg>
      <pc:sldChg chg="modSp mod">
        <pc:chgData name="Georgie Emery" userId="741ca641da1e8042" providerId="LiveId" clId="{7B38DB6A-DE1E-4ACA-9D46-C1580517A223}" dt="2024-04-11T12:24:08.276" v="182" actId="14100"/>
        <pc:sldMkLst>
          <pc:docMk/>
          <pc:sldMk cId="161365519" sldId="345"/>
        </pc:sldMkLst>
        <pc:spChg chg="mod">
          <ac:chgData name="Georgie Emery" userId="741ca641da1e8042" providerId="LiveId" clId="{7B38DB6A-DE1E-4ACA-9D46-C1580517A223}" dt="2024-04-11T12:24:08.276" v="182" actId="14100"/>
          <ac:spMkLst>
            <pc:docMk/>
            <pc:sldMk cId="161365519" sldId="345"/>
            <ac:spMk id="9" creationId="{2DA7CEAF-F740-8FDF-F594-D7BF9AE521E7}"/>
          </ac:spMkLst>
        </pc:spChg>
      </pc:sldChg>
      <pc:sldChg chg="modSp">
        <pc:chgData name="Georgie Emery" userId="741ca641da1e8042" providerId="LiveId" clId="{7B38DB6A-DE1E-4ACA-9D46-C1580517A223}" dt="2024-04-11T12:37:20.071" v="238" actId="20577"/>
        <pc:sldMkLst>
          <pc:docMk/>
          <pc:sldMk cId="4029179095" sldId="349"/>
        </pc:sldMkLst>
        <pc:spChg chg="mod">
          <ac:chgData name="Georgie Emery" userId="741ca641da1e8042" providerId="LiveId" clId="{7B38DB6A-DE1E-4ACA-9D46-C1580517A223}" dt="2024-04-11T12:37:20.071" v="238" actId="20577"/>
          <ac:spMkLst>
            <pc:docMk/>
            <pc:sldMk cId="4029179095" sldId="349"/>
            <ac:spMk id="7" creationId="{6E2143FC-14D5-C91C-831A-0301ADED1F73}"/>
          </ac:spMkLst>
        </pc:spChg>
      </pc:sldChg>
      <pc:sldChg chg="modSp modAnim">
        <pc:chgData name="Georgie Emery" userId="741ca641da1e8042" providerId="LiveId" clId="{7B38DB6A-DE1E-4ACA-9D46-C1580517A223}" dt="2024-04-11T12:37:40.042" v="240" actId="20577"/>
        <pc:sldMkLst>
          <pc:docMk/>
          <pc:sldMk cId="1367435562" sldId="350"/>
        </pc:sldMkLst>
        <pc:spChg chg="mod">
          <ac:chgData name="Georgie Emery" userId="741ca641da1e8042" providerId="LiveId" clId="{7B38DB6A-DE1E-4ACA-9D46-C1580517A223}" dt="2024-04-11T12:37:40.042" v="240" actId="20577"/>
          <ac:spMkLst>
            <pc:docMk/>
            <pc:sldMk cId="1367435562" sldId="350"/>
            <ac:spMk id="16" creationId="{1DB27C85-C003-1B78-AB3D-EF891CCEBF53}"/>
          </ac:spMkLst>
        </pc:spChg>
      </pc:sldChg>
      <pc:sldChg chg="addSp delSp modSp mod delAnim modAnim">
        <pc:chgData name="Georgie Emery" userId="741ca641da1e8042" providerId="LiveId" clId="{7B38DB6A-DE1E-4ACA-9D46-C1580517A223}" dt="2024-04-11T12:34:48.903" v="236" actId="113"/>
        <pc:sldMkLst>
          <pc:docMk/>
          <pc:sldMk cId="2492102768" sldId="355"/>
        </pc:sldMkLst>
        <pc:spChg chg="del">
          <ac:chgData name="Georgie Emery" userId="741ca641da1e8042" providerId="LiveId" clId="{7B38DB6A-DE1E-4ACA-9D46-C1580517A223}" dt="2024-04-11T12:16:17.698" v="11" actId="478"/>
          <ac:spMkLst>
            <pc:docMk/>
            <pc:sldMk cId="2492102768" sldId="355"/>
            <ac:spMk id="4" creationId="{50166E64-0CFA-B495-A541-CDC47ED236C6}"/>
          </ac:spMkLst>
        </pc:spChg>
        <pc:spChg chg="add mod">
          <ac:chgData name="Georgie Emery" userId="741ca641da1e8042" providerId="LiveId" clId="{7B38DB6A-DE1E-4ACA-9D46-C1580517A223}" dt="2024-04-11T12:34:48.903" v="236" actId="113"/>
          <ac:spMkLst>
            <pc:docMk/>
            <pc:sldMk cId="2492102768" sldId="355"/>
            <ac:spMk id="5" creationId="{D4BE4A04-94CA-0517-CB43-F9903BE8FAEF}"/>
          </ac:spMkLst>
        </pc:spChg>
        <pc:spChg chg="add mod">
          <ac:chgData name="Georgie Emery" userId="741ca641da1e8042" providerId="LiveId" clId="{7B38DB6A-DE1E-4ACA-9D46-C1580517A223}" dt="2024-04-11T12:17:35.079" v="124" actId="465"/>
          <ac:spMkLst>
            <pc:docMk/>
            <pc:sldMk cId="2492102768" sldId="355"/>
            <ac:spMk id="6" creationId="{E7F3124F-D626-F5AF-DDDB-65E042C5FDC0}"/>
          </ac:spMkLst>
        </pc:spChg>
        <pc:spChg chg="del">
          <ac:chgData name="Georgie Emery" userId="741ca641da1e8042" providerId="LiveId" clId="{7B38DB6A-DE1E-4ACA-9D46-C1580517A223}" dt="2024-04-11T12:16:17.698" v="11" actId="478"/>
          <ac:spMkLst>
            <pc:docMk/>
            <pc:sldMk cId="2492102768" sldId="355"/>
            <ac:spMk id="10" creationId="{6A39DEFF-7EAB-8C36-8F59-ACCD0FCA623B}"/>
          </ac:spMkLst>
        </pc:spChg>
        <pc:grpChg chg="add mod">
          <ac:chgData name="Georgie Emery" userId="741ca641da1e8042" providerId="LiveId" clId="{7B38DB6A-DE1E-4ACA-9D46-C1580517A223}" dt="2024-04-11T12:17:35.079" v="124" actId="465"/>
          <ac:grpSpMkLst>
            <pc:docMk/>
            <pc:sldMk cId="2492102768" sldId="355"/>
            <ac:grpSpMk id="7" creationId="{1A9A97B2-C643-537F-F1F5-83C2FA8085AF}"/>
          </ac:grpSpMkLst>
        </pc:grpChg>
        <pc:picChg chg="add del mod">
          <ac:chgData name="Georgie Emery" userId="741ca641da1e8042" providerId="LiveId" clId="{7B38DB6A-DE1E-4ACA-9D46-C1580517A223}" dt="2024-04-11T12:20:02.718" v="140" actId="478"/>
          <ac:picMkLst>
            <pc:docMk/>
            <pc:sldMk cId="2492102768" sldId="355"/>
            <ac:picMk id="8" creationId="{2AA7E27B-7B2E-FFFF-EFFE-76EB87C5DD30}"/>
          </ac:picMkLst>
        </pc:picChg>
        <pc:picChg chg="mod">
          <ac:chgData name="Georgie Emery" userId="741ca641da1e8042" providerId="LiveId" clId="{7B38DB6A-DE1E-4ACA-9D46-C1580517A223}" dt="2024-04-11T12:17:35.079" v="124" actId="465"/>
          <ac:picMkLst>
            <pc:docMk/>
            <pc:sldMk cId="2492102768" sldId="355"/>
            <ac:picMk id="11" creationId="{964CB234-66BE-CE27-EF0A-EF1A450FB037}"/>
          </ac:picMkLst>
        </pc:picChg>
        <pc:picChg chg="mod">
          <ac:chgData name="Georgie Emery" userId="741ca641da1e8042" providerId="LiveId" clId="{7B38DB6A-DE1E-4ACA-9D46-C1580517A223}" dt="2024-04-11T12:17:35.079" v="124" actId="465"/>
          <ac:picMkLst>
            <pc:docMk/>
            <pc:sldMk cId="2492102768" sldId="355"/>
            <ac:picMk id="8194" creationId="{75D42D63-AFF8-4D87-B6A3-878AADB5840C}"/>
          </ac:picMkLst>
        </pc:picChg>
      </pc:sldChg>
      <pc:sldChg chg="modSp mod">
        <pc:chgData name="Georgie Emery" userId="741ca641da1e8042" providerId="LiveId" clId="{7B38DB6A-DE1E-4ACA-9D46-C1580517A223}" dt="2024-04-11T12:22:23.268" v="151" actId="12788"/>
        <pc:sldMkLst>
          <pc:docMk/>
          <pc:sldMk cId="1011518651" sldId="359"/>
        </pc:sldMkLst>
        <pc:spChg chg="mod">
          <ac:chgData name="Georgie Emery" userId="741ca641da1e8042" providerId="LiveId" clId="{7B38DB6A-DE1E-4ACA-9D46-C1580517A223}" dt="2024-04-11T12:22:23.268" v="151" actId="12788"/>
          <ac:spMkLst>
            <pc:docMk/>
            <pc:sldMk cId="1011518651" sldId="359"/>
            <ac:spMk id="21" creationId="{7C79EEA8-7B80-A026-3239-E7D34D86F022}"/>
          </ac:spMkLst>
        </pc:spChg>
      </pc:sldChg>
      <pc:sldChg chg="modSp mod">
        <pc:chgData name="Georgie Emery" userId="741ca641da1e8042" providerId="LiveId" clId="{7B38DB6A-DE1E-4ACA-9D46-C1580517A223}" dt="2024-04-11T12:23:01.792" v="180" actId="14100"/>
        <pc:sldMkLst>
          <pc:docMk/>
          <pc:sldMk cId="4028031667" sldId="360"/>
        </pc:sldMkLst>
        <pc:spChg chg="mod">
          <ac:chgData name="Georgie Emery" userId="741ca641da1e8042" providerId="LiveId" clId="{7B38DB6A-DE1E-4ACA-9D46-C1580517A223}" dt="2024-04-11T12:23:01.792" v="180" actId="14100"/>
          <ac:spMkLst>
            <pc:docMk/>
            <pc:sldMk cId="4028031667" sldId="360"/>
            <ac:spMk id="21" creationId="{7C79EEA8-7B80-A026-3239-E7D34D86F022}"/>
          </ac:spMkLst>
        </pc:spChg>
      </pc:sldChg>
      <pc:sldChg chg="modSp mod">
        <pc:chgData name="Georgie Emery" userId="741ca641da1e8042" providerId="LiveId" clId="{7B38DB6A-DE1E-4ACA-9D46-C1580517A223}" dt="2024-04-11T12:22:30.097" v="153" actId="14100"/>
        <pc:sldMkLst>
          <pc:docMk/>
          <pc:sldMk cId="2799648693" sldId="361"/>
        </pc:sldMkLst>
        <pc:spChg chg="mod">
          <ac:chgData name="Georgie Emery" userId="741ca641da1e8042" providerId="LiveId" clId="{7B38DB6A-DE1E-4ACA-9D46-C1580517A223}" dt="2024-04-11T12:22:30.097" v="153" actId="14100"/>
          <ac:spMkLst>
            <pc:docMk/>
            <pc:sldMk cId="2799648693" sldId="361"/>
            <ac:spMk id="21" creationId="{7C79EEA8-7B80-A026-3239-E7D34D86F022}"/>
          </ac:spMkLst>
        </pc:spChg>
      </pc:sldChg>
      <pc:sldChg chg="modSp mod">
        <pc:chgData name="Georgie Emery" userId="741ca641da1e8042" providerId="LiveId" clId="{7B38DB6A-DE1E-4ACA-9D46-C1580517A223}" dt="2024-04-11T12:22:40.905" v="156" actId="12788"/>
        <pc:sldMkLst>
          <pc:docMk/>
          <pc:sldMk cId="1671879071" sldId="362"/>
        </pc:sldMkLst>
        <pc:spChg chg="mod">
          <ac:chgData name="Georgie Emery" userId="741ca641da1e8042" providerId="LiveId" clId="{7B38DB6A-DE1E-4ACA-9D46-C1580517A223}" dt="2024-04-11T12:22:40.905" v="156" actId="12788"/>
          <ac:spMkLst>
            <pc:docMk/>
            <pc:sldMk cId="1671879071" sldId="362"/>
            <ac:spMk id="21" creationId="{7C79EEA8-7B80-A026-3239-E7D34D86F022}"/>
          </ac:spMkLst>
        </pc:spChg>
      </pc:sldChg>
      <pc:sldChg chg="modSp mod">
        <pc:chgData name="Georgie Emery" userId="741ca641da1e8042" providerId="LiveId" clId="{7B38DB6A-DE1E-4ACA-9D46-C1580517A223}" dt="2024-04-11T12:22:53.716" v="178" actId="1037"/>
        <pc:sldMkLst>
          <pc:docMk/>
          <pc:sldMk cId="2229349332" sldId="363"/>
        </pc:sldMkLst>
        <pc:spChg chg="mod">
          <ac:chgData name="Georgie Emery" userId="741ca641da1e8042" providerId="LiveId" clId="{7B38DB6A-DE1E-4ACA-9D46-C1580517A223}" dt="2024-04-11T12:22:53.716" v="178" actId="1037"/>
          <ac:spMkLst>
            <pc:docMk/>
            <pc:sldMk cId="2229349332" sldId="363"/>
            <ac:spMk id="21" creationId="{7C79EEA8-7B80-A026-3239-E7D34D86F022}"/>
          </ac:spMkLst>
        </pc:spChg>
      </pc:sldChg>
      <pc:sldChg chg="addSp modSp new mod modShow">
        <pc:chgData name="Georgie Emery" userId="741ca641da1e8042" providerId="LiveId" clId="{7B38DB6A-DE1E-4ACA-9D46-C1580517A223}" dt="2024-04-11T12:44:50.193" v="241" actId="34135"/>
        <pc:sldMkLst>
          <pc:docMk/>
          <pc:sldMk cId="2045694177" sldId="364"/>
        </pc:sldMkLst>
        <pc:picChg chg="add mod">
          <ac:chgData name="Georgie Emery" userId="741ca641da1e8042" providerId="LiveId" clId="{7B38DB6A-DE1E-4ACA-9D46-C1580517A223}" dt="2024-04-11T12:44:50.193" v="241" actId="34135"/>
          <ac:picMkLst>
            <pc:docMk/>
            <pc:sldMk cId="2045694177" sldId="364"/>
            <ac:picMk id="3" creationId="{D90538AE-C6CC-58F6-EDE3-3E5A48570727}"/>
          </ac:picMkLst>
        </pc:picChg>
      </pc:sldChg>
      <pc:sldMasterChg chg="delSp mod">
        <pc:chgData name="Georgie Emery" userId="741ca641da1e8042" providerId="LiveId" clId="{7B38DB6A-DE1E-4ACA-9D46-C1580517A223}" dt="2024-04-11T12:33:59.085" v="231" actId="478"/>
        <pc:sldMasterMkLst>
          <pc:docMk/>
          <pc:sldMasterMk cId="2896024183" sldId="2147483716"/>
        </pc:sldMasterMkLst>
        <pc:picChg chg="del">
          <ac:chgData name="Georgie Emery" userId="741ca641da1e8042" providerId="LiveId" clId="{7B38DB6A-DE1E-4ACA-9D46-C1580517A223}" dt="2024-04-11T12:33:59.085" v="231" actId="478"/>
          <ac:picMkLst>
            <pc:docMk/>
            <pc:sldMasterMk cId="2896024183" sldId="2147483716"/>
            <ac:picMk id="28" creationId="{37C6E800-B61B-C750-3FA1-CFE3E6AEF636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1A53C-0FEE-4028-B2B8-1CA538CD0D63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9ACDE-6BAA-4245-9AED-032CF7F134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272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597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E0009-C0A0-C8E0-4913-05D3883F9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CFBA3-D504-5D48-D030-28F571251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BD25B-AC55-314B-7AC1-69653CCB9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AutoNum type="arabicPeriod"/>
            </a:pPr>
            <a:r>
              <a:rPr lang="en-GB" dirty="0"/>
              <a:t>Unsplash</a:t>
            </a:r>
          </a:p>
          <a:p>
            <a:pPr marL="228600" indent="-228600">
              <a:buAutoNum type="arabicPeriod"/>
            </a:pPr>
            <a:r>
              <a:rPr lang="en-GB" dirty="0" err="1"/>
              <a:t>Pixabay</a:t>
            </a: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https://www.wildlifetrusts.org/where-see-wildlife/where-see-spring-wildlife/woodpeckers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00F77-D085-F7EC-B8D6-DCA991999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9ACDE-6BAA-4245-9AED-032CF7F13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423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E0009-C0A0-C8E0-4913-05D3883F9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CFBA3-D504-5D48-D030-28F571251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BD25B-AC55-314B-7AC1-69653CCB9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AutoNum type="arabicPeriod"/>
            </a:pPr>
            <a:r>
              <a:rPr lang="en-GB" dirty="0"/>
              <a:t>Unsplash</a:t>
            </a:r>
          </a:p>
          <a:p>
            <a:pPr marL="228600" indent="-228600">
              <a:buAutoNum type="arabicPeriod"/>
            </a:pPr>
            <a:r>
              <a:rPr lang="en-GB" dirty="0"/>
              <a:t>Pixabay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https://www.discoverwildlife.com/animal-facts/insects-invertebrates/facts-about-common-rough-woodlouse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00F77-D085-F7EC-B8D6-DCA991999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9ACDE-6BAA-4245-9AED-032CF7F13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207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E0009-C0A0-C8E0-4913-05D3883F9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CFBA3-D504-5D48-D030-28F571251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BD25B-AC55-314B-7AC1-69653CCB9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AutoNum type="arabicPeriod"/>
            </a:pPr>
            <a:r>
              <a:rPr lang="en-GB" dirty="0"/>
              <a:t>Unsplash</a:t>
            </a:r>
          </a:p>
          <a:p>
            <a:pPr marL="228600" indent="-228600">
              <a:buAutoNum type="arabicPeriod"/>
            </a:pPr>
            <a:r>
              <a:rPr lang="en-GB" dirty="0"/>
              <a:t>Pixabay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00F77-D085-F7EC-B8D6-DCA991999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9ACDE-6BAA-4245-9AED-032CF7F13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466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11DE2-2E18-DE4D-46A1-8DF08AD5A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4CCB9-4DB0-49B5-F263-5B2EB4C0A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E339A-558A-5D51-EC09-BA8917D99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3F98C-FE21-0F37-634F-599CCDED1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665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11DE2-2E18-DE4D-46A1-8DF08AD5A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4CCB9-4DB0-49B5-F263-5B2EB4C0A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E339A-558A-5D51-EC09-BA8917D99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https://royalsociety.org/news-resources/projects/biodiversity/biodiversity-in-the-uk/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3F98C-FE21-0F37-634F-599CCDED1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73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11DE2-2E18-DE4D-46A1-8DF08AD5A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4CCB9-4DB0-49B5-F263-5B2EB4C0A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E339A-558A-5D51-EC09-BA8917D99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https://www.london.gov.uk/programmes-strategies/environment-and-climate-change/parks-green-spaces-and-biodiversity/biodiversity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3F98C-FE21-0F37-634F-599CCDED1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289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11DE2-2E18-DE4D-46A1-8DF08AD5A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4CCB9-4DB0-49B5-F263-5B2EB4C0A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E339A-558A-5D51-EC09-BA8917D99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https://stateofnature.org.uk/wp-content/uploads/2023/09/TP25999-State-of-Nature-main-report_2023_FULL-DOC-v12.pdf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3F98C-FE21-0F37-634F-599CCDED1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012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11DE2-2E18-DE4D-46A1-8DF08AD5A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4CCB9-4DB0-49B5-F263-5B2EB4C0A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E339A-558A-5D51-EC09-BA8917D99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https://www.tomorrow.city/how-does-biodiversity-benefit-human-health/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3F98C-FE21-0F37-634F-599CCDED1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433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11DE2-2E18-DE4D-46A1-8DF08AD5A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4CCB9-4DB0-49B5-F263-5B2EB4C0A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E339A-558A-5D51-EC09-BA8917D99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https://www.tomorrow.city/how-does-biodiversity-benefit-human-health/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3F98C-FE21-0F37-634F-599CCDED1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376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Canva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https://www.facebook.com/farnhamofficial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https://commons.wikimedia.org/wiki/File:Incredible_edible_-_geograph.org.uk_-_5552099.jpg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https://commons.wikimedia.org/wiki/File:National_Trust_%27Sky_Park%27,_Castlefield_Viaduct,_Manchester_(geograph_7417617).jpg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https://upload.wikimedia.org/wikipedia/commons/c/cd/Living_wall_%2818653257555%29.jpg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85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EB603-D801-44C9-E321-D0A8D3596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41AD6-99F2-4BD7-92C0-3ED9E415B9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29BB6F-C33D-5E6F-34DF-361C0383F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Office 365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BB7AC-1C61-98BD-7E9B-CEEAB78C7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804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Microsoft Fluent Emoji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Canva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https://www.facebook.com/farnhamofficial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https://www.bbc.co.uk/news/articles/crg6ez9d9e7o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https://www.greatermanchester-ca.gov.uk/contact/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161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Microsoft Fluent Emoji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Canva</a:t>
            </a:r>
          </a:p>
          <a:p>
            <a:pPr marL="0" indent="0">
              <a:buFont typeface="+mj-lt"/>
              <a:buNone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https://www.creditoncourier.co.uk/news/recycled-shoe-planters-will-brighten-haywards-school-grounds-623236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https://www.leeds.gov.uk/councillors-and-democracy/lord-mayor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636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Microsoft Fluent Emoji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Canva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https://commons.wikimedia.org/wiki/File:Incredible_edible_-_geograph.org.uk_-_5552099.jpg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https://www.incredibleedible.org.uk/what-we-do/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https://www.nottinghamcity.gov.uk/your-council/about-the-council/councillors-and-leadership/the-lord-mayor-of-nottingham/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677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Microsoft Fluent Emoji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Canva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https://commons.wikimedia.org/wiki/File:National_Trust_%27Sky_Park%27,_Castlefield_Viaduct,_Manchester_(geograph_7417617).jpg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https://www.nationaltrust.org.uk/visit/cheshire-greater-manchester/castlefield-viaduct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https://www.london.gov.uk/who-we-are/what-mayor-does/contact-city-hall-or-mayor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344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Microsoft Fluent Emoji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https://upload.wikimedia.org/wikipedia/commons/c/cd/Living_wall_%2818653257555%29.jpg</a:t>
            </a:r>
          </a:p>
          <a:p>
            <a:pPr marL="0" indent="0">
              <a:buFont typeface="+mj-lt"/>
              <a:buNone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https://www.chroniclelive.co.uk/news/north-east-news/newcastles-marks--spencer-store-8947375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https://exeter.gov.uk/council-and-democracy/contact-us/contact-us/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307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Office Icons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https://www.besa.org.uk/key-uk-education-statistics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https://www.eco-schools.org.uk/ten-topics/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76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https://www.besa.org.uk/key-uk-education-statistics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https://www.eco-schools.org.uk/ten-topics/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8532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9677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Survey link: https://www.surveymonkey.com/r/VfS-Earth-Day-vote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358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EB603-D801-44C9-E321-D0A8D3596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41AD6-99F2-4BD7-92C0-3ED9E415B9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29BB6F-C33D-5E6F-34DF-361C0383F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Office 365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https://dictionary.cambridge.org/dictionary/english/village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https://dictionary.cambridge.org/dictionary/english/town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https://dictionary.cambridge.org/dictionary/english/city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https://www.bbc.co.uk/teach/class-clips-video/geography-ks1--ks2-cities-towns-villages/zjn492p#:~:text=A%20town%20is%20a%20larger,And%20often%20a%20town%20hall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BB7AC-1C61-98BD-7E9B-CEEAB78C7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634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D0570-7A4D-E9E3-CC8B-53F2E5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085FF-3CBE-B429-7CCB-C25FA03FA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73C3E-0CFC-3382-BBC0-C6CDF933D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Courtesy of Eco-Schools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https://www.earthday.org/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/>
              <a:t>https://climatekids.nasa.gov/kids-guide-to-climate-change/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AF196-D749-C7DA-25D1-E6A519659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2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D0570-7A4D-E9E3-CC8B-53F2E5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085FF-3CBE-B429-7CCB-C25FA03FA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73C3E-0CFC-3382-BBC0-C6CDF933D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AF196-D749-C7DA-25D1-E6A519659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760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D0570-7A4D-E9E3-CC8B-53F2E5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085FF-3CBE-B429-7CCB-C25FA03FA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73C3E-0CFC-3382-BBC0-C6CDF933D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https://www.wildlifetrusts.org/where_to_see_urban_wildlife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AF196-D749-C7DA-25D1-E6A519659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814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E0009-C0A0-C8E0-4913-05D3883F9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CFBA3-D504-5D48-D030-28F571251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BD25B-AC55-314B-7AC1-69653CCB9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AutoNum type="arabicPeriod"/>
            </a:pPr>
            <a:r>
              <a:rPr lang="en-GB" dirty="0"/>
              <a:t>Unsplash</a:t>
            </a:r>
          </a:p>
          <a:p>
            <a:pPr marL="228600" indent="-228600">
              <a:buAutoNum type="arabicPeriod"/>
            </a:pPr>
            <a:r>
              <a:rPr lang="en-GB" dirty="0"/>
              <a:t>Pixabay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00F77-D085-F7EC-B8D6-DCA991999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9ACDE-6BAA-4245-9AED-032CF7F13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576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E0009-C0A0-C8E0-4913-05D3883F9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CFBA3-D504-5D48-D030-28F571251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BD25B-AC55-314B-7AC1-69653CCB9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AutoNum type="arabicPeriod"/>
            </a:pPr>
            <a:r>
              <a:rPr lang="en-GB" dirty="0"/>
              <a:t>Unsplash</a:t>
            </a:r>
          </a:p>
          <a:p>
            <a:pPr marL="228600" indent="-228600">
              <a:buAutoNum type="arabicPeriod"/>
            </a:pPr>
            <a:r>
              <a:rPr lang="en-GB" dirty="0"/>
              <a:t>Pixabay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/>
              <a:t>https://www.coleoptera.org.uk/coccinellidae/lots-about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00F77-D085-F7EC-B8D6-DCA991999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9ACDE-6BAA-4245-9AED-032CF7F13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916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E0009-C0A0-C8E0-4913-05D3883F9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CFBA3-D504-5D48-D030-28F571251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BD25B-AC55-314B-7AC1-69653CCB9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AutoNum type="arabicPeriod"/>
            </a:pPr>
            <a:r>
              <a:rPr lang="en-GB" dirty="0"/>
              <a:t>Unsplash</a:t>
            </a:r>
          </a:p>
          <a:p>
            <a:pPr marL="228600" indent="-228600">
              <a:buAutoNum type="arabicPeriod"/>
            </a:pPr>
            <a:r>
              <a:rPr lang="en-GB" dirty="0"/>
              <a:t>Pixabay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https://www.kew.org/read-and-watch/moss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00F77-D085-F7EC-B8D6-DCA991999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9ACDE-6BAA-4245-9AED-032CF7F13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5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Cover Slide 5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17429D-F73A-79B0-8337-98E6FF905BAB}"/>
              </a:ext>
            </a:extLst>
          </p:cNvPr>
          <p:cNvSpPr txBox="1"/>
          <p:nvPr userDrawn="1"/>
        </p:nvSpPr>
        <p:spPr>
          <a:xfrm>
            <a:off x="1127554" y="1845993"/>
            <a:ext cx="688889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Primary 5-7 Lesson</a:t>
            </a:r>
          </a:p>
        </p:txBody>
      </p:sp>
    </p:spTree>
    <p:extLst>
      <p:ext uri="{BB962C8B-B14F-4D97-AF65-F5344CB8AC3E}">
        <p14:creationId xmlns:p14="http://schemas.microsoft.com/office/powerpoint/2010/main" val="3525620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Assembly Thou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A16F9341-5FF1-6297-F09A-F211EE6DB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42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Vote and Yes 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93907B6D-AF67-EF46-FB5A-43A3F7C04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402522-9833-AAFC-13F2-3E628FF1BCD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72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 userDrawn="1">
          <p15:clr>
            <a:srgbClr val="547EBF"/>
          </p15:clr>
        </p15:guide>
        <p15:guide id="2" orient="horz" pos="799" userDrawn="1">
          <p15:clr>
            <a:srgbClr val="547EB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Assembly Vote and Yes 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93907B6D-AF67-EF46-FB5A-43A3F7C04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318C74-682B-0B6F-FB91-1E03B7B240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22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547EBF"/>
          </p15:clr>
        </p15:guide>
        <p15:guide id="2" orient="horz" pos="799" userDrawn="1">
          <p15:clr>
            <a:srgbClr val="547EB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Main Content Colour">
    <p:bg>
      <p:bgPr>
        <a:gradFill>
          <a:gsLst>
            <a:gs pos="75000">
              <a:srgbClr val="DDE8F6"/>
            </a:gs>
            <a:gs pos="25000">
              <a:srgbClr val="F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513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Main Content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3360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929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Blank Slide with T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82616BA6-B4FC-27C8-82D4-ABAFFA743D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561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Blank Content Colour">
    <p:bg>
      <p:bgPr>
        <a:gradFill>
          <a:gsLst>
            <a:gs pos="75000">
              <a:srgbClr val="DDE8F6"/>
            </a:gs>
            <a:gs pos="25000">
              <a:srgbClr val="F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7801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Blank Cont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3963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Blank Content with Tick Colour">
    <p:bg>
      <p:bgPr>
        <a:gradFill>
          <a:gsLst>
            <a:gs pos="75000">
              <a:srgbClr val="DDE8F6"/>
            </a:gs>
            <a:gs pos="25000">
              <a:srgbClr val="F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531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Cover Slide 7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17429D-F73A-79B0-8337-98E6FF905BAB}"/>
              </a:ext>
            </a:extLst>
          </p:cNvPr>
          <p:cNvSpPr txBox="1"/>
          <p:nvPr userDrawn="1"/>
        </p:nvSpPr>
        <p:spPr>
          <a:xfrm>
            <a:off x="1127554" y="1845993"/>
            <a:ext cx="688889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Primary 7-11 Lesson</a:t>
            </a:r>
          </a:p>
        </p:txBody>
      </p:sp>
    </p:spTree>
    <p:extLst>
      <p:ext uri="{BB962C8B-B14F-4D97-AF65-F5344CB8AC3E}">
        <p14:creationId xmlns:p14="http://schemas.microsoft.com/office/powerpoint/2010/main" val="4111876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Blank Content with Tic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072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Main Content Colour">
    <p:bg>
      <p:bgPr>
        <a:gradFill>
          <a:gsLst>
            <a:gs pos="75000">
              <a:srgbClr val="DDE8F6"/>
            </a:gs>
            <a:gs pos="25000">
              <a:srgbClr val="F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086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Main Content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7423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Assembly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17429D-F73A-79B0-8337-98E6FF905BAB}"/>
              </a:ext>
            </a:extLst>
          </p:cNvPr>
          <p:cNvSpPr txBox="1"/>
          <p:nvPr userDrawn="1"/>
        </p:nvSpPr>
        <p:spPr>
          <a:xfrm>
            <a:off x="1127554" y="1845993"/>
            <a:ext cx="688889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Primary Assembly</a:t>
            </a:r>
          </a:p>
        </p:txBody>
      </p:sp>
    </p:spTree>
    <p:extLst>
      <p:ext uri="{BB962C8B-B14F-4D97-AF65-F5344CB8AC3E}">
        <p14:creationId xmlns:p14="http://schemas.microsoft.com/office/powerpoint/2010/main" val="824499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Results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7CC7C3-2150-0D27-3630-B4E9B01BDE3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57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 userDrawn="1">
          <p15:clr>
            <a:srgbClr val="547EBF"/>
          </p15:clr>
        </p15:guide>
        <p15:guide id="2" orient="horz" pos="799" userDrawn="1">
          <p15:clr>
            <a:srgbClr val="547EBF"/>
          </p15:clr>
        </p15:guide>
        <p15:guide id="3" pos="2290" userDrawn="1">
          <p15:clr>
            <a:srgbClr val="547EB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D1CD2-64FE-ABCB-1EE8-2A6D00B5E41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85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 userDrawn="1">
          <p15:clr>
            <a:srgbClr val="547EBF"/>
          </p15:clr>
        </p15:guide>
        <p15:guide id="2" orient="horz" pos="799" userDrawn="1">
          <p15:clr>
            <a:srgbClr val="547EB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Video Respo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79F99-A6D9-5B89-D070-E5DB24AE4A3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42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 userDrawn="1">
          <p15:clr>
            <a:srgbClr val="547EBF"/>
          </p15:clr>
        </p15:guide>
        <p15:guide id="2" orient="horz" pos="799" userDrawn="1">
          <p15:clr>
            <a:srgbClr val="547EBF"/>
          </p15:clr>
        </p15:guide>
        <p15:guide id="3" orient="horz" pos="3521" userDrawn="1">
          <p15:clr>
            <a:srgbClr val="547EBF"/>
          </p15:clr>
        </p15:guide>
        <p15:guide id="4" orient="horz" pos="2069" userDrawn="1">
          <p15:clr>
            <a:srgbClr val="547EB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Written Respo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89377B-7C1B-4BF3-F2DC-41DC1D4CDC0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50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547EBF"/>
          </p15:clr>
        </p15:guide>
        <p15:guide id="2" orient="horz" pos="799" userDrawn="1">
          <p15:clr>
            <a:srgbClr val="547EBF"/>
          </p15:clr>
        </p15:guide>
        <p15:guide id="3" orient="horz" pos="3861" userDrawn="1">
          <p15:clr>
            <a:srgbClr val="547EBF"/>
          </p15:clr>
        </p15:guide>
        <p15:guide id="4" orient="horz" pos="2818" userDrawn="1">
          <p15:clr>
            <a:srgbClr val="547EB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Impact 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693442-5CB7-7CAF-1BEE-1FF158B2935D}"/>
              </a:ext>
            </a:extLst>
          </p:cNvPr>
          <p:cNvSpPr/>
          <p:nvPr/>
        </p:nvSpPr>
        <p:spPr>
          <a:xfrm>
            <a:off x="-2728" y="5589587"/>
            <a:ext cx="9146728" cy="971551"/>
          </a:xfrm>
          <a:prstGeom prst="rect">
            <a:avLst/>
          </a:prstGeom>
          <a:gradFill>
            <a:gsLst>
              <a:gs pos="60000">
                <a:srgbClr val="BD60EF"/>
              </a:gs>
              <a:gs pos="40000">
                <a:srgbClr val="80A0F2"/>
              </a:gs>
              <a:gs pos="10000">
                <a:srgbClr val="97E8D7"/>
              </a:gs>
              <a:gs pos="100000">
                <a:srgbClr val="E52C4C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Want to share your views with us? Share your votes and comments by logging into your VotesforSchools account. You can also get in touch at primary@votesforschools.com</a:t>
            </a:r>
          </a:p>
        </p:txBody>
      </p:sp>
      <p:pic>
        <p:nvPicPr>
          <p:cNvPr id="18" name="Picture 17" descr="A cartoon of a brain with a plug&#10;&#10;Description automatically generated">
            <a:extLst>
              <a:ext uri="{FF2B5EF4-FFF2-40B4-BE49-F238E27FC236}">
                <a16:creationId xmlns:a16="http://schemas.microsoft.com/office/drawing/2014/main" id="{51E1B2E2-EDCC-665E-888B-8CE9A66DC606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930" y="3737276"/>
            <a:ext cx="1589626" cy="1532563"/>
          </a:xfrm>
          <a:prstGeom prst="rect">
            <a:avLst/>
          </a:prstGeom>
        </p:spPr>
      </p:pic>
      <p:pic>
        <p:nvPicPr>
          <p:cNvPr id="19" name="Picture 18" descr="A colorful question mark on a black background&#10;&#10;Description automatically generated">
            <a:extLst>
              <a:ext uri="{FF2B5EF4-FFF2-40B4-BE49-F238E27FC236}">
                <a16:creationId xmlns:a16="http://schemas.microsoft.com/office/drawing/2014/main" id="{9126E01D-6EDC-55CA-C452-F9EE5E824A57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010" y="3761731"/>
            <a:ext cx="1393980" cy="1508108"/>
          </a:xfrm>
          <a:prstGeom prst="rect">
            <a:avLst/>
          </a:prstGeom>
        </p:spPr>
      </p:pic>
      <p:pic>
        <p:nvPicPr>
          <p:cNvPr id="20" name="Picture 19" descr="A box with a white paper in it&#10;&#10;Description automatically generated">
            <a:extLst>
              <a:ext uri="{FF2B5EF4-FFF2-40B4-BE49-F238E27FC236}">
                <a16:creationId xmlns:a16="http://schemas.microsoft.com/office/drawing/2014/main" id="{3B94533B-1557-97B4-13ED-1FD5B9A742BF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444" y="3786188"/>
            <a:ext cx="1206487" cy="1483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A7F3CE-EA8D-7E95-AAD3-9701276486C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41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 userDrawn="1">
          <p15:clr>
            <a:srgbClr val="547EBF"/>
          </p15:clr>
        </p15:guide>
        <p15:guide id="2" orient="horz" pos="799" userDrawn="1">
          <p15:clr>
            <a:srgbClr val="547EBF"/>
          </p15:clr>
        </p15:guide>
        <p15:guide id="3" orient="horz" pos="1321" userDrawn="1">
          <p15:clr>
            <a:srgbClr val="547EBF"/>
          </p15:clr>
        </p15:guide>
        <p15:guide id="4" pos="703" userDrawn="1">
          <p15:clr>
            <a:srgbClr val="547EBF"/>
          </p15:clr>
        </p15:guide>
        <p15:guide id="5" pos="1791" userDrawn="1">
          <p15:clr>
            <a:srgbClr val="547EBF"/>
          </p15:clr>
        </p15:guide>
        <p15:guide id="6" pos="2880" userDrawn="1">
          <p15:clr>
            <a:srgbClr val="547EBF"/>
          </p15:clr>
        </p15:guide>
        <p15:guide id="7" pos="5057" userDrawn="1">
          <p15:clr>
            <a:srgbClr val="547EBF"/>
          </p15:clr>
        </p15:guide>
        <p15:guide id="8" pos="3969" userDrawn="1">
          <p15:clr>
            <a:srgbClr val="547EB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Vote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A16F9341-5FF1-6297-F09A-F211EE6DB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61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F26672">
                <a:alpha val="50000"/>
              </a:srgbClr>
            </a:gs>
            <a:gs pos="25000">
              <a:srgbClr val="80A0F2">
                <a:alpha val="50000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B88A960F-66A5-ACAF-941B-6998B9508F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7C6E800-B61B-C750-3FA1-CFE3E6AEF6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  <p:pic>
        <p:nvPicPr>
          <p:cNvPr id="29" name="Picture 28" descr="A cartoon of a brain with a plug&#10;&#10;Description automatically generated">
            <a:extLst>
              <a:ext uri="{FF2B5EF4-FFF2-40B4-BE49-F238E27FC236}">
                <a16:creationId xmlns:a16="http://schemas.microsoft.com/office/drawing/2014/main" id="{01D45874-66F9-6368-9F0C-5C8BDBE68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7" y="5765723"/>
            <a:ext cx="936030" cy="902429"/>
          </a:xfrm>
          <a:prstGeom prst="rect">
            <a:avLst/>
          </a:prstGeom>
        </p:spPr>
      </p:pic>
      <p:pic>
        <p:nvPicPr>
          <p:cNvPr id="30" name="Picture 29" descr="A colorful question mark on a black background&#10;&#10;Description automatically generated">
            <a:extLst>
              <a:ext uri="{FF2B5EF4-FFF2-40B4-BE49-F238E27FC236}">
                <a16:creationId xmlns:a16="http://schemas.microsoft.com/office/drawing/2014/main" id="{571A5D28-36F6-EC86-A41B-9420E2D0F4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387" y="5780124"/>
            <a:ext cx="820826" cy="888028"/>
          </a:xfrm>
          <a:prstGeom prst="rect">
            <a:avLst/>
          </a:prstGeom>
        </p:spPr>
      </p:pic>
      <p:pic>
        <p:nvPicPr>
          <p:cNvPr id="31" name="Picture 30" descr="A box with a white paper in it&#10;&#10;Description automatically generated">
            <a:extLst>
              <a:ext uri="{FF2B5EF4-FFF2-40B4-BE49-F238E27FC236}">
                <a16:creationId xmlns:a16="http://schemas.microsoft.com/office/drawing/2014/main" id="{3D1CD8A9-F45B-2D15-8A99-8D75B3125B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903" y="5794524"/>
            <a:ext cx="710423" cy="87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4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33" r:id="rId2"/>
    <p:sldLayoutId id="214748384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F26672">
                <a:alpha val="50000"/>
              </a:srgbClr>
            </a:gs>
            <a:gs pos="25000">
              <a:srgbClr val="80A0F2">
                <a:alpha val="50000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84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1" r:id="rId2"/>
    <p:sldLayoutId id="2147483793" r:id="rId3"/>
    <p:sldLayoutId id="2147483839" r:id="rId4"/>
    <p:sldLayoutId id="2147483792" r:id="rId5"/>
    <p:sldLayoutId id="2147483790" r:id="rId6"/>
    <p:sldLayoutId id="2147483848" r:id="rId7"/>
    <p:sldLayoutId id="2147483794" r:id="rId8"/>
    <p:sldLayoutId id="21474838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81" userDrawn="1">
          <p15:clr>
            <a:srgbClr val="F26B43"/>
          </p15:clr>
        </p15:guide>
        <p15:guide id="4" pos="5579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413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DDE8F6"/>
            </a:gs>
            <a:gs pos="25000">
              <a:srgbClr val="F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8DA710-0D15-6C18-6AE5-7E0F5E248BC6}"/>
              </a:ext>
            </a:extLst>
          </p:cNvPr>
          <p:cNvSpPr>
            <a:spLocks/>
          </p:cNvSpPr>
          <p:nvPr userDrawn="1"/>
        </p:nvSpPr>
        <p:spPr>
          <a:xfrm>
            <a:off x="0" y="6576649"/>
            <a:ext cx="9144000" cy="288000"/>
          </a:xfrm>
          <a:prstGeom prst="rect">
            <a:avLst/>
          </a:prstGeom>
          <a:gradFill flip="none" rotWithShape="1">
            <a:gsLst>
              <a:gs pos="75000">
                <a:srgbClr val="E52C4C"/>
              </a:gs>
              <a:gs pos="50000">
                <a:srgbClr val="D34497"/>
              </a:gs>
              <a:gs pos="24800">
                <a:srgbClr val="80A0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B0D346-7417-BAA2-CA1A-D30482FB61B6}"/>
              </a:ext>
            </a:extLst>
          </p:cNvPr>
          <p:cNvSpPr>
            <a:spLocks/>
          </p:cNvSpPr>
          <p:nvPr userDrawn="1"/>
        </p:nvSpPr>
        <p:spPr>
          <a:xfrm>
            <a:off x="-2729" y="-10801"/>
            <a:ext cx="9144000" cy="795455"/>
          </a:xfrm>
          <a:prstGeom prst="rect">
            <a:avLst/>
          </a:prstGeom>
          <a:gradFill flip="none" rotWithShape="1">
            <a:gsLst>
              <a:gs pos="75000">
                <a:srgbClr val="E52C4C"/>
              </a:gs>
              <a:gs pos="50000">
                <a:srgbClr val="D34497"/>
              </a:gs>
              <a:gs pos="24800">
                <a:srgbClr val="80A0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9732B7D6-3746-0A22-D074-803B362C159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577" y="116060"/>
            <a:ext cx="504661" cy="541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E6EC48-B77A-99B1-E6F6-7AAEF923569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5" y="6648087"/>
            <a:ext cx="936371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86" userDrawn="1">
          <p15:clr>
            <a:srgbClr val="F26B43"/>
          </p15:clr>
        </p15:guide>
        <p15:guide id="2" pos="181" userDrawn="1">
          <p15:clr>
            <a:srgbClr val="F26B43"/>
          </p15:clr>
        </p15:guide>
        <p15:guide id="3" orient="horz" pos="3952" userDrawn="1">
          <p15:clr>
            <a:srgbClr val="F26B43"/>
          </p15:clr>
        </p15:guide>
        <p15:guide id="4" pos="5579" userDrawn="1">
          <p15:clr>
            <a:srgbClr val="F26B43"/>
          </p15:clr>
        </p15:guide>
        <p15:guide id="5" pos="2880" userDrawn="1">
          <p15:clr>
            <a:srgbClr val="A4A3A4"/>
          </p15:clr>
        </p15:guide>
        <p15:guide id="6" orient="horz" pos="2319" userDrawn="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F26672">
                <a:alpha val="50000"/>
              </a:srgbClr>
            </a:gs>
            <a:gs pos="25000">
              <a:srgbClr val="80A0F2">
                <a:alpha val="50000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02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81" userDrawn="1">
          <p15:clr>
            <a:srgbClr val="F26B43"/>
          </p15:clr>
        </p15:guide>
        <p15:guide id="4" pos="5579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413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DDE8F6"/>
            </a:gs>
            <a:gs pos="25000">
              <a:srgbClr val="F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B0D346-7417-BAA2-CA1A-D30482FB61B6}"/>
              </a:ext>
            </a:extLst>
          </p:cNvPr>
          <p:cNvSpPr>
            <a:spLocks/>
          </p:cNvSpPr>
          <p:nvPr userDrawn="1"/>
        </p:nvSpPr>
        <p:spPr>
          <a:xfrm>
            <a:off x="-2729" y="-10801"/>
            <a:ext cx="9144000" cy="795455"/>
          </a:xfrm>
          <a:prstGeom prst="rect">
            <a:avLst/>
          </a:prstGeom>
          <a:gradFill flip="none" rotWithShape="1">
            <a:gsLst>
              <a:gs pos="75000">
                <a:srgbClr val="E52C4C"/>
              </a:gs>
              <a:gs pos="50000">
                <a:srgbClr val="D34497"/>
              </a:gs>
              <a:gs pos="24800">
                <a:srgbClr val="80A0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6EC48-B77A-99B1-E6F6-7AAEF923569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1B1E50C7-2BE9-D453-265C-AB137DE88D4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577" y="116060"/>
            <a:ext cx="504661" cy="5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0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86" userDrawn="1">
          <p15:clr>
            <a:srgbClr val="F26B43"/>
          </p15:clr>
        </p15:guide>
        <p15:guide id="2" pos="181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5579" userDrawn="1">
          <p15:clr>
            <a:srgbClr val="F26B43"/>
          </p15:clr>
        </p15:guide>
        <p15:guide id="5" pos="2880" userDrawn="1">
          <p15:clr>
            <a:srgbClr val="A4A3A4"/>
          </p15:clr>
        </p15:guide>
        <p15:guide id="6" orient="horz" pos="2409" userDrawn="1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DDE8F6"/>
            </a:gs>
            <a:gs pos="25000">
              <a:srgbClr val="F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2CACB844-F517-DDC7-5097-C0B4D14E7F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B0D346-7417-BAA2-CA1A-D30482FB61B6}"/>
              </a:ext>
            </a:extLst>
          </p:cNvPr>
          <p:cNvSpPr>
            <a:spLocks/>
          </p:cNvSpPr>
          <p:nvPr userDrawn="1"/>
        </p:nvSpPr>
        <p:spPr>
          <a:xfrm>
            <a:off x="-2729" y="-10801"/>
            <a:ext cx="9144000" cy="795455"/>
          </a:xfrm>
          <a:prstGeom prst="rect">
            <a:avLst/>
          </a:prstGeom>
          <a:gradFill flip="none" rotWithShape="1">
            <a:gsLst>
              <a:gs pos="75000">
                <a:srgbClr val="E52C4C"/>
              </a:gs>
              <a:gs pos="50000">
                <a:srgbClr val="D34497"/>
              </a:gs>
              <a:gs pos="24800">
                <a:srgbClr val="80A0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6EC48-B77A-99B1-E6F6-7AAEF923569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6EFD7C22-EC69-FD7B-3825-D2E8AA76D4B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577" y="116060"/>
            <a:ext cx="504661" cy="5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86" userDrawn="1">
          <p15:clr>
            <a:srgbClr val="F26B43"/>
          </p15:clr>
        </p15:guide>
        <p15:guide id="2" pos="181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5579" userDrawn="1">
          <p15:clr>
            <a:srgbClr val="F26B43"/>
          </p15:clr>
        </p15:guide>
        <p15:guide id="5" pos="2880" userDrawn="1">
          <p15:clr>
            <a:srgbClr val="A4A3A4"/>
          </p15:clr>
        </p15:guide>
        <p15:guide id="6" orient="horz" pos="2409" userDrawn="1">
          <p15:clr>
            <a:srgbClr val="A4A3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DDE8F6"/>
            </a:gs>
            <a:gs pos="25000">
              <a:srgbClr val="F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8DA710-0D15-6C18-6AE5-7E0F5E248BC6}"/>
              </a:ext>
            </a:extLst>
          </p:cNvPr>
          <p:cNvSpPr>
            <a:spLocks/>
          </p:cNvSpPr>
          <p:nvPr userDrawn="1"/>
        </p:nvSpPr>
        <p:spPr>
          <a:xfrm>
            <a:off x="0" y="6576649"/>
            <a:ext cx="9144000" cy="288000"/>
          </a:xfrm>
          <a:prstGeom prst="rect">
            <a:avLst/>
          </a:prstGeom>
          <a:gradFill flip="none" rotWithShape="1">
            <a:gsLst>
              <a:gs pos="75000">
                <a:srgbClr val="E52C4C"/>
              </a:gs>
              <a:gs pos="50000">
                <a:srgbClr val="D34497"/>
              </a:gs>
              <a:gs pos="24800">
                <a:srgbClr val="80A0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B0D346-7417-BAA2-CA1A-D30482FB61B6}"/>
              </a:ext>
            </a:extLst>
          </p:cNvPr>
          <p:cNvSpPr>
            <a:spLocks/>
          </p:cNvSpPr>
          <p:nvPr userDrawn="1"/>
        </p:nvSpPr>
        <p:spPr>
          <a:xfrm>
            <a:off x="-2729" y="-10801"/>
            <a:ext cx="9144000" cy="795455"/>
          </a:xfrm>
          <a:prstGeom prst="rect">
            <a:avLst/>
          </a:prstGeom>
          <a:gradFill flip="none" rotWithShape="1">
            <a:gsLst>
              <a:gs pos="75000">
                <a:srgbClr val="E52C4C"/>
              </a:gs>
              <a:gs pos="50000">
                <a:srgbClr val="D34497"/>
              </a:gs>
              <a:gs pos="24800">
                <a:srgbClr val="80A0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9732B7D6-3746-0A22-D074-803B362C159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577" y="116060"/>
            <a:ext cx="504661" cy="541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E6EC48-B77A-99B1-E6F6-7AAEF923569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5" y="6648087"/>
            <a:ext cx="936371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4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86">
          <p15:clr>
            <a:srgbClr val="F26B43"/>
          </p15:clr>
        </p15:guide>
        <p15:guide id="2" pos="181">
          <p15:clr>
            <a:srgbClr val="F26B43"/>
          </p15:clr>
        </p15:guide>
        <p15:guide id="3" orient="horz" pos="3952">
          <p15:clr>
            <a:srgbClr val="F26B43"/>
          </p15:clr>
        </p15:guide>
        <p15:guide id="4" pos="5579">
          <p15:clr>
            <a:srgbClr val="F26B43"/>
          </p15:clr>
        </p15:guide>
        <p15:guide id="5" pos="2880">
          <p15:clr>
            <a:srgbClr val="A4A3A4"/>
          </p15:clr>
        </p15:guide>
        <p15:guide id="6" orient="horz" pos="2319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3" Type="http://schemas.openxmlformats.org/officeDocument/2006/relationships/image" Target="../media/image79.jpe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17" Type="http://schemas.openxmlformats.org/officeDocument/2006/relationships/image" Target="../media/image93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5" Type="http://schemas.openxmlformats.org/officeDocument/2006/relationships/image" Target="../media/image9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r/VfS-Earth-Day-vot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457398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4000" r="-4000" b="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00DE1-6DA3-E02F-73FF-7E17C7115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E06A2FC-4CFD-72C1-6001-7C92B5BDA62F}"/>
              </a:ext>
            </a:extLst>
          </p:cNvPr>
          <p:cNvGrpSpPr/>
          <p:nvPr/>
        </p:nvGrpSpPr>
        <p:grpSpPr>
          <a:xfrm>
            <a:off x="2803458" y="1584325"/>
            <a:ext cx="3776400" cy="3668400"/>
            <a:chOff x="2009876" y="1312613"/>
            <a:chExt cx="5011594" cy="4736880"/>
          </a:xfrm>
        </p:grpSpPr>
        <p:pic>
          <p:nvPicPr>
            <p:cNvPr id="18" name="Picture 17" descr="A ladybug on a plant&#10;&#10;Description automatically generated">
              <a:extLst>
                <a:ext uri="{FF2B5EF4-FFF2-40B4-BE49-F238E27FC236}">
                  <a16:creationId xmlns:a16="http://schemas.microsoft.com/office/drawing/2014/main" id="{4D25DDE2-D34E-657D-8863-967B52D15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535243">
              <a:off x="4138750" y="1794998"/>
              <a:ext cx="2882720" cy="2882720"/>
            </a:xfrm>
            <a:prstGeom prst="ellipse">
              <a:avLst/>
            </a:prstGeom>
          </p:spPr>
        </p:pic>
        <p:pic>
          <p:nvPicPr>
            <p:cNvPr id="12" name="Picture 11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897EECCD-0070-58E3-0A0A-922F8C74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35243">
              <a:off x="2009876" y="1312613"/>
              <a:ext cx="4819715" cy="4736880"/>
            </a:xfrm>
            <a:prstGeom prst="rect">
              <a:avLst/>
            </a:prstGeom>
          </p:spPr>
        </p:pic>
      </p:grp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971F0D5-3E3B-023D-E8CF-0C1EC8871B31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E97EA-49E3-862A-B62C-37372860E93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wild out there…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79EEA8-7B80-A026-3239-E7D34D86F022}"/>
              </a:ext>
            </a:extLst>
          </p:cNvPr>
          <p:cNvSpPr txBox="1"/>
          <p:nvPr/>
        </p:nvSpPr>
        <p:spPr>
          <a:xfrm flipH="1">
            <a:off x="2110831" y="5168334"/>
            <a:ext cx="4922338" cy="1104082"/>
          </a:xfrm>
          <a:prstGeom prst="wedgeRoundRectCallout">
            <a:avLst>
              <a:gd name="adj1" fmla="val 55701"/>
              <a:gd name="adj2" fmla="val 22224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This is a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ladybird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r>
              <a:rPr kumimoji="0" lang="en-GB" b="0" i="0" u="none" strike="noStrike" kern="1200" cap="none" spc="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They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eat</a:t>
            </a:r>
            <a:r>
              <a:rPr kumimoji="0" lang="en-GB" b="1" i="0" u="none" strike="noStrike" kern="1200" cap="none" spc="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small insects 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which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feed on tree leaves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spc="50" dirty="0">
                <a:solidFill>
                  <a:prstClr val="black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Ladybirds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also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lay eggs</a:t>
            </a:r>
            <a:r>
              <a:rPr kumimoji="0" lang="en-GB" b="1" i="0" u="none" strike="noStrike" kern="1200" cap="none" spc="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on the leaves</a:t>
            </a:r>
            <a:r>
              <a:rPr kumimoji="0" lang="en-GB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4AAB41-B1B4-7892-7172-0A446AF09755}"/>
              </a:ext>
            </a:extLst>
          </p:cNvPr>
          <p:cNvSpPr txBox="1"/>
          <p:nvPr/>
        </p:nvSpPr>
        <p:spPr>
          <a:xfrm>
            <a:off x="294812" y="1089025"/>
            <a:ext cx="3100562" cy="619194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this creature?</a:t>
            </a:r>
          </a:p>
        </p:txBody>
      </p:sp>
    </p:spTree>
    <p:extLst>
      <p:ext uri="{BB962C8B-B14F-4D97-AF65-F5344CB8AC3E}">
        <p14:creationId xmlns:p14="http://schemas.microsoft.com/office/powerpoint/2010/main" val="1011518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00DE1-6DA3-E02F-73FF-7E17C7115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971F0D5-3E3B-023D-E8CF-0C1EC8871B31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E97EA-49E3-862A-B62C-37372860E93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wild out there…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79EEA8-7B80-A026-3239-E7D34D86F022}"/>
              </a:ext>
            </a:extLst>
          </p:cNvPr>
          <p:cNvSpPr txBox="1"/>
          <p:nvPr/>
        </p:nvSpPr>
        <p:spPr>
          <a:xfrm flipH="1">
            <a:off x="287335" y="1089025"/>
            <a:ext cx="3784587" cy="1327604"/>
          </a:xfrm>
          <a:prstGeom prst="wedgeRoundRectCallout">
            <a:avLst>
              <a:gd name="adj1" fmla="val -62743"/>
              <a:gd name="adj2" fmla="val 4854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This is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moss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It is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like a sponge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It helps to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soak up rainfall 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and it is a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home for tiny insects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3CE7AC-B076-ABCC-65CF-21CF5D6EE0DF}"/>
              </a:ext>
            </a:extLst>
          </p:cNvPr>
          <p:cNvGrpSpPr/>
          <p:nvPr/>
        </p:nvGrpSpPr>
        <p:grpSpPr>
          <a:xfrm>
            <a:off x="2410732" y="2456912"/>
            <a:ext cx="3776400" cy="3668400"/>
            <a:chOff x="1217154" y="4736921"/>
            <a:chExt cx="1502446" cy="1476624"/>
          </a:xfrm>
        </p:grpSpPr>
        <p:pic>
          <p:nvPicPr>
            <p:cNvPr id="7" name="Picture 6" descr="A close-up of a mossy wall&#10;&#10;Description automatically generated">
              <a:extLst>
                <a:ext uri="{FF2B5EF4-FFF2-40B4-BE49-F238E27FC236}">
                  <a16:creationId xmlns:a16="http://schemas.microsoft.com/office/drawing/2014/main" id="{BE3C28FE-2BC9-1146-0126-BE487C716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8360" y="4789392"/>
              <a:ext cx="900000" cy="900000"/>
            </a:xfrm>
            <a:prstGeom prst="ellipse">
              <a:avLst/>
            </a:prstGeom>
          </p:spPr>
        </p:pic>
        <p:pic>
          <p:nvPicPr>
            <p:cNvPr id="8" name="Picture 7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7AAE5DC2-497D-8B83-9480-8D131428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87925">
              <a:off x="1217154" y="4736921"/>
              <a:ext cx="1502446" cy="147662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AB6855-05C2-5F6C-3C24-E5326FCD2699}"/>
              </a:ext>
            </a:extLst>
          </p:cNvPr>
          <p:cNvSpPr txBox="1"/>
          <p:nvPr/>
        </p:nvSpPr>
        <p:spPr>
          <a:xfrm>
            <a:off x="6333956" y="1089025"/>
            <a:ext cx="2522707" cy="781498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What could this green stuff</a:t>
            </a:r>
            <a:r>
              <a:rPr kumimoji="0" lang="en-GB" b="1" i="0" u="none" strike="noStrike" kern="1200" cap="none" spc="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be?</a:t>
            </a:r>
            <a:endParaRPr kumimoji="0" lang="en-GB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00DE1-6DA3-E02F-73FF-7E17C7115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green leaves&#10;&#10;Description automatically generated">
            <a:extLst>
              <a:ext uri="{FF2B5EF4-FFF2-40B4-BE49-F238E27FC236}">
                <a16:creationId xmlns:a16="http://schemas.microsoft.com/office/drawing/2014/main" id="{46E581FE-2375-F13B-9D75-B1C61A9AC2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97216"/>
            <a:ext cx="6747532" cy="5164776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971F0D5-3E3B-023D-E8CF-0C1EC8871B31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E97EA-49E3-862A-B62C-37372860E93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wild out there…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79EEA8-7B80-A026-3239-E7D34D86F022}"/>
              </a:ext>
            </a:extLst>
          </p:cNvPr>
          <p:cNvSpPr txBox="1"/>
          <p:nvPr/>
        </p:nvSpPr>
        <p:spPr>
          <a:xfrm flipH="1">
            <a:off x="2114545" y="4947845"/>
            <a:ext cx="4914911" cy="1325955"/>
          </a:xfrm>
          <a:prstGeom prst="wedgeRoundRectCallout">
            <a:avLst>
              <a:gd name="adj1" fmla="val 36056"/>
              <a:gd name="adj2" fmla="val -85027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This is a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woodpecker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They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eat insects 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including ladybirds and woodlice.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 might have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heard</a:t>
            </a:r>
            <a:r>
              <a:rPr kumimoji="0" lang="en-GB" b="1" i="0" u="none" strike="noStrike" kern="1200" cap="none" spc="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one tapping on wood </a:t>
            </a:r>
            <a:r>
              <a:rPr kumimoji="0" lang="en-GB" b="0" i="0" u="none" strike="noStrike" kern="1200" cap="none" spc="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before!</a:t>
            </a:r>
            <a:endParaRPr kumimoji="0" lang="en-GB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512D4A-F35C-4A92-6A7D-364502FF4A1A}"/>
              </a:ext>
            </a:extLst>
          </p:cNvPr>
          <p:cNvGrpSpPr/>
          <p:nvPr/>
        </p:nvGrpSpPr>
        <p:grpSpPr>
          <a:xfrm>
            <a:off x="4000009" y="1089027"/>
            <a:ext cx="3776400" cy="3668400"/>
            <a:chOff x="6566511" y="2000681"/>
            <a:chExt cx="1536269" cy="1476624"/>
          </a:xfrm>
        </p:grpSpPr>
        <p:pic>
          <p:nvPicPr>
            <p:cNvPr id="8" name="Picture 7" descr="A bird with red head and white and black feathers&#10;&#10;Description automatically generated">
              <a:extLst>
                <a:ext uri="{FF2B5EF4-FFF2-40B4-BE49-F238E27FC236}">
                  <a16:creationId xmlns:a16="http://schemas.microsoft.com/office/drawing/2014/main" id="{D33DC07C-E069-AD78-4A16-60D791C45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6511" y="2419640"/>
              <a:ext cx="900000" cy="900000"/>
            </a:xfrm>
            <a:prstGeom prst="ellipse">
              <a:avLst/>
            </a:prstGeom>
          </p:spPr>
        </p:pic>
        <p:pic>
          <p:nvPicPr>
            <p:cNvPr id="9" name="Picture 8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46D2F2E4-DB27-AB9E-4D83-5E625267E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079846">
              <a:off x="6600334" y="2000681"/>
              <a:ext cx="1502446" cy="147662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0C0655-A091-E6E1-A911-860AF2D098E6}"/>
              </a:ext>
            </a:extLst>
          </p:cNvPr>
          <p:cNvSpPr txBox="1"/>
          <p:nvPr/>
        </p:nvSpPr>
        <p:spPr>
          <a:xfrm>
            <a:off x="294811" y="1100044"/>
            <a:ext cx="3388353" cy="810112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Have you ever seen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(or heard) a bird like this?</a:t>
            </a:r>
          </a:p>
        </p:txBody>
      </p:sp>
    </p:spTree>
    <p:extLst>
      <p:ext uri="{BB962C8B-B14F-4D97-AF65-F5344CB8AC3E}">
        <p14:creationId xmlns:p14="http://schemas.microsoft.com/office/powerpoint/2010/main" val="167187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00DE1-6DA3-E02F-73FF-7E17C7115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ree with green leaves&#10;&#10;Description automatically generated">
            <a:extLst>
              <a:ext uri="{FF2B5EF4-FFF2-40B4-BE49-F238E27FC236}">
                <a16:creationId xmlns:a16="http://schemas.microsoft.com/office/drawing/2014/main" id="{D4A902B0-8BD5-76A0-80CF-6F08E48863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2064024" y="1581149"/>
            <a:ext cx="6336553" cy="499110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971F0D5-3E3B-023D-E8CF-0C1EC8871B31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E97EA-49E3-862A-B62C-37372860E93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wild out there…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79EEA8-7B80-A026-3239-E7D34D86F022}"/>
              </a:ext>
            </a:extLst>
          </p:cNvPr>
          <p:cNvSpPr txBox="1"/>
          <p:nvPr/>
        </p:nvSpPr>
        <p:spPr>
          <a:xfrm flipH="1">
            <a:off x="522138" y="1105633"/>
            <a:ext cx="6989003" cy="855598"/>
          </a:xfrm>
          <a:prstGeom prst="wedgeRoundRectCallout">
            <a:avLst>
              <a:gd name="adj1" fmla="val -35581"/>
              <a:gd name="adj2" fmla="val 98366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This is</a:t>
            </a:r>
            <a:r>
              <a:rPr kumimoji="0" lang="en-GB" b="0" i="0" u="none" strike="noStrike" kern="1200" cap="none" spc="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kumimoji="0" lang="en-GB" b="1" i="0" u="none" strike="noStrike" kern="1200" cap="none" spc="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woodlouse</a:t>
            </a:r>
            <a:r>
              <a:rPr kumimoji="0" lang="en-GB" b="0" i="0" u="none" strike="noStrike" kern="1200" cap="none" spc="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It </a:t>
            </a:r>
            <a:r>
              <a:rPr kumimoji="0" lang="en-GB" b="1" i="0" u="none" strike="noStrike" kern="1200" cap="none" spc="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eats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dead leaves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pc="50" dirty="0">
                <a:solidFill>
                  <a:prstClr val="black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This helps to </a:t>
            </a:r>
            <a:r>
              <a:rPr lang="en-GB" b="1" spc="50" dirty="0">
                <a:solidFill>
                  <a:prstClr val="black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create fresh soil</a:t>
            </a:r>
            <a:r>
              <a:rPr lang="en-GB" spc="50" dirty="0">
                <a:solidFill>
                  <a:prstClr val="black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which </a:t>
            </a:r>
            <a:r>
              <a:rPr lang="en-GB" b="1" spc="50" dirty="0">
                <a:solidFill>
                  <a:prstClr val="black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helps the tree grow</a:t>
            </a:r>
            <a:r>
              <a:rPr lang="en-GB" spc="50" dirty="0">
                <a:solidFill>
                  <a:prstClr val="black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kumimoji="0" lang="en-GB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9FD38A-8129-5461-BF38-D659D834F27E}"/>
              </a:ext>
            </a:extLst>
          </p:cNvPr>
          <p:cNvGrpSpPr/>
          <p:nvPr/>
        </p:nvGrpSpPr>
        <p:grpSpPr>
          <a:xfrm rot="1573520">
            <a:off x="1359595" y="2422821"/>
            <a:ext cx="3776400" cy="3668400"/>
            <a:chOff x="3803785" y="3012341"/>
            <a:chExt cx="1502446" cy="1519844"/>
          </a:xfrm>
        </p:grpSpPr>
        <p:pic>
          <p:nvPicPr>
            <p:cNvPr id="12" name="Picture 11" descr="A bug on a tree&#10;&#10;Description automatically generated">
              <a:extLst>
                <a:ext uri="{FF2B5EF4-FFF2-40B4-BE49-F238E27FC236}">
                  <a16:creationId xmlns:a16="http://schemas.microsoft.com/office/drawing/2014/main" id="{531C6C15-6E3E-7DC7-EB58-0AF99B72D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1290" y="3012341"/>
              <a:ext cx="900000" cy="900000"/>
            </a:xfrm>
            <a:prstGeom prst="ellipse">
              <a:avLst/>
            </a:prstGeom>
          </p:spPr>
        </p:pic>
        <p:pic>
          <p:nvPicPr>
            <p:cNvPr id="16" name="Picture 15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E09E1858-722F-2DD6-E94D-A70664C67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62998">
              <a:off x="3803785" y="3055561"/>
              <a:ext cx="1502446" cy="147662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9901293-C5B8-B3C1-439E-087D278ADAB4}"/>
              </a:ext>
            </a:extLst>
          </p:cNvPr>
          <p:cNvSpPr txBox="1"/>
          <p:nvPr/>
        </p:nvSpPr>
        <p:spPr>
          <a:xfrm>
            <a:off x="5957454" y="5328044"/>
            <a:ext cx="2907575" cy="949326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the name of this insect?</a:t>
            </a:r>
          </a:p>
        </p:txBody>
      </p:sp>
    </p:spTree>
    <p:extLst>
      <p:ext uri="{BB962C8B-B14F-4D97-AF65-F5344CB8AC3E}">
        <p14:creationId xmlns:p14="http://schemas.microsoft.com/office/powerpoint/2010/main" val="22293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00DE1-6DA3-E02F-73FF-7E17C7115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green leaves&#10;&#10;Description automatically generated">
            <a:extLst>
              <a:ext uri="{FF2B5EF4-FFF2-40B4-BE49-F238E27FC236}">
                <a16:creationId xmlns:a16="http://schemas.microsoft.com/office/drawing/2014/main" id="{46E581FE-2375-F13B-9D75-B1C61A9AC2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104"/>
          <a:stretch/>
        </p:blipFill>
        <p:spPr>
          <a:xfrm>
            <a:off x="0" y="783772"/>
            <a:ext cx="5960618" cy="6059713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971F0D5-3E3B-023D-E8CF-0C1EC8871B31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E97EA-49E3-862A-B62C-37372860E93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wild out there…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79EEA8-7B80-A026-3239-E7D34D86F022}"/>
              </a:ext>
            </a:extLst>
          </p:cNvPr>
          <p:cNvSpPr txBox="1"/>
          <p:nvPr/>
        </p:nvSpPr>
        <p:spPr>
          <a:xfrm flipH="1">
            <a:off x="3397996" y="1106173"/>
            <a:ext cx="5458666" cy="1096598"/>
          </a:xfrm>
          <a:prstGeom prst="wedgeRoundRectCallout">
            <a:avLst>
              <a:gd name="adj1" fmla="val 56572"/>
              <a:gd name="adj2" fmla="val 8972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This is a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human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r>
              <a:rPr kumimoji="0" lang="en-GB" b="0" i="0" u="none" strike="noStrike" kern="1200" cap="none" spc="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Humans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use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trees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for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shelter and shade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They also use the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wood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to make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timber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paper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cardboard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813526-B6D1-F881-A439-4CDAD1745F26}"/>
              </a:ext>
            </a:extLst>
          </p:cNvPr>
          <p:cNvGrpSpPr/>
          <p:nvPr/>
        </p:nvGrpSpPr>
        <p:grpSpPr>
          <a:xfrm>
            <a:off x="3891896" y="2850457"/>
            <a:ext cx="3777835" cy="3667610"/>
            <a:chOff x="6323287" y="4724010"/>
            <a:chExt cx="1547600" cy="1502446"/>
          </a:xfrm>
        </p:grpSpPr>
        <p:pic>
          <p:nvPicPr>
            <p:cNvPr id="13" name="Picture 12" descr="A young child playing with bubbles&#10;&#10;Description automatically generated">
              <a:extLst>
                <a:ext uri="{FF2B5EF4-FFF2-40B4-BE49-F238E27FC236}">
                  <a16:creationId xmlns:a16="http://schemas.microsoft.com/office/drawing/2014/main" id="{4EE2D328-B5D2-2082-2BD4-DB64D93DF1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3287" y="4914403"/>
              <a:ext cx="900000" cy="900000"/>
            </a:xfrm>
            <a:prstGeom prst="ellipse">
              <a:avLst/>
            </a:prstGeom>
          </p:spPr>
        </p:pic>
        <p:pic>
          <p:nvPicPr>
            <p:cNvPr id="14" name="Picture 13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B1567550-8A4F-1F87-BA6E-ADF4D08A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40587">
              <a:off x="6381352" y="4736921"/>
              <a:ext cx="1502446" cy="147662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8D8B9A8-C104-A7A0-A29E-344A0A574034}"/>
              </a:ext>
            </a:extLst>
          </p:cNvPr>
          <p:cNvSpPr txBox="1"/>
          <p:nvPr/>
        </p:nvSpPr>
        <p:spPr>
          <a:xfrm>
            <a:off x="287338" y="5574752"/>
            <a:ext cx="3219537" cy="689533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What can we see here?</a:t>
            </a:r>
          </a:p>
        </p:txBody>
      </p:sp>
    </p:spTree>
    <p:extLst>
      <p:ext uri="{BB962C8B-B14F-4D97-AF65-F5344CB8AC3E}">
        <p14:creationId xmlns:p14="http://schemas.microsoft.com/office/powerpoint/2010/main" val="402803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4D5F68-0841-B315-9D63-38714A49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xel art of a city with trees and buildings&#10;&#10;Description automatically generated">
            <a:extLst>
              <a:ext uri="{FF2B5EF4-FFF2-40B4-BE49-F238E27FC236}">
                <a16:creationId xmlns:a16="http://schemas.microsoft.com/office/drawing/2014/main" id="{22342CCD-60A3-4A8D-DD09-CA0749CE35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62" y="787791"/>
            <a:ext cx="9160362" cy="5795890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A51617E-C337-CAEA-DD4A-9A91D2012597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E8B5A-1D52-3147-803D-419E5267DF39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Bee informed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0B4801-37C2-C646-78AC-41217CD07B57}"/>
              </a:ext>
            </a:extLst>
          </p:cNvPr>
          <p:cNvSpPr txBox="1"/>
          <p:nvPr/>
        </p:nvSpPr>
        <p:spPr>
          <a:xfrm>
            <a:off x="287339" y="1098993"/>
            <a:ext cx="8569324" cy="1376736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Whole class activity (4-6 mins)</a:t>
            </a:r>
          </a:p>
          <a:p>
            <a:pPr algn="ctr"/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Now you will hear some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information about wildlife in the UK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  <a:p>
            <a:pPr algn="ctr"/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If you think the information is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true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buzz like a bee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If you think the information is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false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squeak like a mouse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0242" name="Picture 2" descr="Windows 11 23H2">
            <a:extLst>
              <a:ext uri="{FF2B5EF4-FFF2-40B4-BE49-F238E27FC236}">
                <a16:creationId xmlns:a16="http://schemas.microsoft.com/office/drawing/2014/main" id="{E392D2C3-F6CA-CF6F-520E-03A161D38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989" y="5897442"/>
            <a:ext cx="304168" cy="30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indows 11 23H2">
            <a:extLst>
              <a:ext uri="{FF2B5EF4-FFF2-40B4-BE49-F238E27FC236}">
                <a16:creationId xmlns:a16="http://schemas.microsoft.com/office/drawing/2014/main" id="{01706A5F-0AFD-9266-60C6-8E5F852F4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621" flipH="1">
            <a:off x="-983636" y="2914946"/>
            <a:ext cx="281322" cy="28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3F78D8-96F5-2F24-2083-BC76C189C24B}"/>
              </a:ext>
            </a:extLst>
          </p:cNvPr>
          <p:cNvSpPr txBox="1"/>
          <p:nvPr/>
        </p:nvSpPr>
        <p:spPr>
          <a:xfrm rot="558505">
            <a:off x="3033123" y="2817079"/>
            <a:ext cx="915975" cy="477055"/>
          </a:xfrm>
          <a:prstGeom prst="wedgeRoundRectCallout">
            <a:avLst>
              <a:gd name="adj1" fmla="val -35695"/>
              <a:gd name="adj2" fmla="val 6717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Buzz!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E5664C-4DB4-7106-02BC-8C90DBF80ACC}"/>
              </a:ext>
            </a:extLst>
          </p:cNvPr>
          <p:cNvSpPr txBox="1"/>
          <p:nvPr/>
        </p:nvSpPr>
        <p:spPr>
          <a:xfrm rot="21041495" flipH="1">
            <a:off x="5077698" y="5191297"/>
            <a:ext cx="1159775" cy="477055"/>
          </a:xfrm>
          <a:prstGeom prst="wedgeRoundRectCallout">
            <a:avLst>
              <a:gd name="adj1" fmla="val -36510"/>
              <a:gd name="adj2" fmla="val 7543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Squeak!</a:t>
            </a:r>
          </a:p>
        </p:txBody>
      </p:sp>
    </p:spTree>
    <p:extLst>
      <p:ext uri="{BB962C8B-B14F-4D97-AF65-F5344CB8AC3E}">
        <p14:creationId xmlns:p14="http://schemas.microsoft.com/office/powerpoint/2010/main" val="33218979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 0.00718 L 0.0132 0.00718 C 0.01979 0.01412 0.02535 0.02384 0.03299 0.02824 C 0.07327 0.05162 0.11493 0.04653 0.15782 0.04931 C 0.1915 0.04306 0.21528 0.05116 0.23681 0.01597 C 0.24097 0.00926 0.24132 -0.00046 0.24341 -0.00856 C 0.24132 -0.01389 0.24097 -0.02199 0.23681 -0.02431 C 0.20712 -0.04167 0.20504 -0.03495 0.1816 -0.02268 C 0.17726 -0.01435 0.17188 -0.00694 0.16841 0.00185 C 0.16615 0.00787 0.16407 0.01458 0.16441 0.0213 C 0.16702 0.05857 0.1658 0.08796 0.19479 0.10023 C 0.20955 0.10625 0.22552 0.10602 0.2408 0.10903 C 0.26667 0.10671 0.28941 0.10648 0.31459 0.09838 C 0.32743 0.09421 0.34011 0.08866 0.35261 0.08264 C 0.36407 0.07708 0.38143 0.06458 0.3908 0.05463 C 0.39393 0.05116 0.39618 0.04653 0.39879 0.04236 C 0.40469 0.03241 0.39913 0.04005 0.40278 0.03519 L 0.40278 0.03519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0.00093 L -0.00937 -0.0007 C -0.04201 0.01597 -0.05069 0.02176 -0.09896 0.02731 C -0.13646 0.03148 -0.1743 0.02847 -0.21198 0.02893 C -0.25816 0.01736 -0.30486 0.00972 -0.35017 -0.00602 C -0.35781 -0.0088 -0.36371 -0.01737 -0.36858 -0.02547 C -0.36996 -0.02778 -0.36736 -0.03403 -0.36736 -0.0338 L -0.36736 -0.03403 " pathEditMode="relative" rAng="0" ptsTypes="AAAAAAAA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8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D5F68-0841-B315-9D63-38714A49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A51617E-C337-CAEA-DD4A-9A91D2012597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E8B5A-1D52-3147-803D-419E5267DF39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Bee informed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A pixel art of a city with trees and buildings&#10;&#10;Description automatically generated">
            <a:extLst>
              <a:ext uri="{FF2B5EF4-FFF2-40B4-BE49-F238E27FC236}">
                <a16:creationId xmlns:a16="http://schemas.microsoft.com/office/drawing/2014/main" id="{F0638D07-5D26-4865-3059-41F26A6E1D3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62" y="787791"/>
            <a:ext cx="9160362" cy="5795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AEF0EA-6115-715E-C225-B5598075752E}"/>
              </a:ext>
            </a:extLst>
          </p:cNvPr>
          <p:cNvSpPr txBox="1"/>
          <p:nvPr/>
        </p:nvSpPr>
        <p:spPr>
          <a:xfrm rot="558505">
            <a:off x="2708950" y="2399938"/>
            <a:ext cx="915975" cy="477055"/>
          </a:xfrm>
          <a:prstGeom prst="wedgeRoundRectCallout">
            <a:avLst>
              <a:gd name="adj1" fmla="val -35695"/>
              <a:gd name="adj2" fmla="val 6717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Buzz!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9544A-DE82-9ADB-5F30-63BBF054402E}"/>
              </a:ext>
            </a:extLst>
          </p:cNvPr>
          <p:cNvSpPr txBox="1"/>
          <p:nvPr/>
        </p:nvSpPr>
        <p:spPr>
          <a:xfrm rot="21041495" flipH="1">
            <a:off x="5619845" y="4308201"/>
            <a:ext cx="1159775" cy="477055"/>
          </a:xfrm>
          <a:prstGeom prst="wedgeRoundRectCallout">
            <a:avLst>
              <a:gd name="adj1" fmla="val -43859"/>
              <a:gd name="adj2" fmla="val 9592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Squeak!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A7CEAF-F740-8FDF-F594-D7BF9AE521E7}"/>
              </a:ext>
            </a:extLst>
          </p:cNvPr>
          <p:cNvSpPr txBox="1"/>
          <p:nvPr/>
        </p:nvSpPr>
        <p:spPr>
          <a:xfrm>
            <a:off x="5744466" y="5060201"/>
            <a:ext cx="2944651" cy="10100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This is true! </a:t>
            </a:r>
          </a:p>
          <a:p>
            <a:pPr algn="ctr"/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This includes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animals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plants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insects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50DBA5-2CC7-D78B-22A4-C5FCEFB8F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2361" y="2098849"/>
            <a:ext cx="253598" cy="25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mouse with a tail&#10;&#10;Description automatically generated">
            <a:extLst>
              <a:ext uri="{FF2B5EF4-FFF2-40B4-BE49-F238E27FC236}">
                <a16:creationId xmlns:a16="http://schemas.microsoft.com/office/drawing/2014/main" id="{D2ABD945-42C0-2F0C-965D-285DF985F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822" y="5254073"/>
            <a:ext cx="322762" cy="322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8BAEA99-2EBB-6C22-AD21-FA161A2B43A6}"/>
              </a:ext>
            </a:extLst>
          </p:cNvPr>
          <p:cNvSpPr/>
          <p:nvPr/>
        </p:nvSpPr>
        <p:spPr>
          <a:xfrm>
            <a:off x="439225" y="5188455"/>
            <a:ext cx="4931776" cy="753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The UK has more than 70,000 known types of wildlife.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70219-32F5-C365-82C7-D166C8123101}"/>
              </a:ext>
            </a:extLst>
          </p:cNvPr>
          <p:cNvSpPr txBox="1"/>
          <p:nvPr/>
        </p:nvSpPr>
        <p:spPr>
          <a:xfrm>
            <a:off x="6541369" y="1249799"/>
            <a:ext cx="2147749" cy="753501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Buzz for true, squeak for false!</a:t>
            </a:r>
            <a:endParaRPr lang="en-GB" sz="1600" spc="50" dirty="0">
              <a:solidFill>
                <a:schemeClr val="bg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6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7 0.00672 L -0.01737 0.00672 C -0.03403 0.01158 -0.05053 0.0169 -0.06737 0.01898 C -0.08577 0.02153 -0.10434 0.0213 -0.12275 0.02269 C -0.14723 0.01621 -0.17223 0.01204 -0.19636 0.00324 C -0.22171 -0.00578 -0.24948 -0.02569 -0.27257 -0.04236 C -0.27796 -0.04629 -0.28316 -0.05069 -0.28837 -0.05463 C -0.2948 -0.05926 -0.29653 -0.05995 -0.30296 -0.06342 L -0.30678 -0.06852 L -0.30678 -0.06852 " pathEditMode="relative" ptsTypes="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8 0.02569 L 0.02968 0.02569 C 0.07934 0.11597 0.08333 0.14629 0.17343 0.1912 C 0.20573 0.20717 0.24166 0.20486 0.27569 0.2118 C 0.3493 0.18449 0.36406 0.19305 0.41527 0.13842 C 0.4184 0.13495 0.41857 0.12847 0.42066 0.12384 C 0.42222 0.12014 0.4243 0.1169 0.42621 0.11342 C 0.4276 0.1081 0.42673 0.11041 0.4283 0.10625 L 0.4283 0.10625 " pathEditMode="relative" ptsTypes="AAAAAAA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34 -0.07754 L -0.32934 -0.07754 C -0.3382 -0.07662 -0.34705 -0.07639 -0.35573 -0.07453 C -0.39219 -0.06759 -0.42796 -0.05347 -0.46459 -0.05115 C -0.49792 -0.04907 -0.53125 -0.0581 -0.56459 -0.06134 C -0.64532 -0.08657 -0.6507 -0.0993 -0.76007 -0.01458 C -0.80157 0.0176 -0.81945 0.09375 -0.86337 0.11875 C -0.92969 0.15648 -1.00556 0.15 -1.07639 0.16574 L -1.17101 0.15093 L -1.17101 0.15093 " pathEditMode="relative" ptsTypes="AAAA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77 0.10324 L 0.45277 0.10324 C 0.46111 0.10578 0.46944 0.10949 0.47795 0.11065 C 0.63489 0.1287 0.57343 0.12731 0.7493 0.05347 C 0.7585 0.03148 0.77274 0.01203 0.77691 -0.0125 C 0.77812 -0.02014 0.76788 -0.02894 0.7625 -0.0257 C 0.75434 -0.0206 0.75295 -0.00533 0.74826 0.00509 C 0.79201 0.06342 0.78003 0.06643 0.87135 0.03588 C 0.92882 0.01666 1.04045 -0.05232 1.10208 -0.08889 C 1.14739 -0.1507 1.13889 -0.13588 1.17569 -0.19723 C 1.17586 -0.19769 1.17569 -0.19815 1.17569 -0.19861 L 1.17569 -0.19861 " pathEditMode="relative" ptsTypes="AAAAAAAAAA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D5F68-0841-B315-9D63-38714A49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xel art of a city with trees and buildings&#10;&#10;Description automatically generated">
            <a:extLst>
              <a:ext uri="{FF2B5EF4-FFF2-40B4-BE49-F238E27FC236}">
                <a16:creationId xmlns:a16="http://schemas.microsoft.com/office/drawing/2014/main" id="{BC0F9FC7-9D17-DC41-1814-144D79B785C2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62" y="787791"/>
            <a:ext cx="9160362" cy="5795890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A51617E-C337-CAEA-DD4A-9A91D2012597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E8B5A-1D52-3147-803D-419E5267DF39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Bee informed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BAEA99-2EBB-6C22-AD21-FA161A2B43A6}"/>
              </a:ext>
            </a:extLst>
          </p:cNvPr>
          <p:cNvSpPr/>
          <p:nvPr/>
        </p:nvSpPr>
        <p:spPr>
          <a:xfrm>
            <a:off x="4805264" y="5118396"/>
            <a:ext cx="4192075" cy="1155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There are fewer different types of plants than there used to be in the UK.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F1D2E-017B-455C-5A0C-DBD7ACEB6027}"/>
              </a:ext>
            </a:extLst>
          </p:cNvPr>
          <p:cNvSpPr txBox="1"/>
          <p:nvPr/>
        </p:nvSpPr>
        <p:spPr>
          <a:xfrm rot="558505">
            <a:off x="4256448" y="1458872"/>
            <a:ext cx="915975" cy="477055"/>
          </a:xfrm>
          <a:prstGeom prst="wedgeRoundRectCallout">
            <a:avLst>
              <a:gd name="adj1" fmla="val 38245"/>
              <a:gd name="adj2" fmla="val 9470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Buzz!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650C6F-3CA5-E3A7-35D2-0975BD2C9E17}"/>
              </a:ext>
            </a:extLst>
          </p:cNvPr>
          <p:cNvSpPr txBox="1"/>
          <p:nvPr/>
        </p:nvSpPr>
        <p:spPr>
          <a:xfrm rot="21041495" flipH="1">
            <a:off x="1331711" y="4579261"/>
            <a:ext cx="1159775" cy="477055"/>
          </a:xfrm>
          <a:prstGeom prst="wedgeRoundRectCallout">
            <a:avLst>
              <a:gd name="adj1" fmla="val 33318"/>
              <a:gd name="adj2" fmla="val 920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Squeak!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BE5A05-B8CE-C9B0-EE30-634411DCB1E9}"/>
              </a:ext>
            </a:extLst>
          </p:cNvPr>
          <p:cNvSpPr txBox="1"/>
          <p:nvPr/>
        </p:nvSpPr>
        <p:spPr>
          <a:xfrm>
            <a:off x="393894" y="5174294"/>
            <a:ext cx="4178106" cy="10436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This is true! </a:t>
            </a:r>
          </a:p>
          <a:p>
            <a:pPr algn="ctr"/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This means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animals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insects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have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fewer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types of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food 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eat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DAE7D6-24AF-836B-5077-C428ED71E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56622" y="2004360"/>
            <a:ext cx="242800" cy="242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mouse with a tail&#10;&#10;Description automatically generated">
            <a:extLst>
              <a:ext uri="{FF2B5EF4-FFF2-40B4-BE49-F238E27FC236}">
                <a16:creationId xmlns:a16="http://schemas.microsoft.com/office/drawing/2014/main" id="{8E121D48-11A8-79D2-86ED-B03B64AED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82570" y="5429793"/>
            <a:ext cx="309018" cy="3090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92DA7A-DE05-71D0-FFD9-EAF743783E3E}"/>
              </a:ext>
            </a:extLst>
          </p:cNvPr>
          <p:cNvSpPr txBox="1"/>
          <p:nvPr/>
        </p:nvSpPr>
        <p:spPr>
          <a:xfrm>
            <a:off x="305829" y="1109719"/>
            <a:ext cx="2147749" cy="753501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Buzz for true, squeak for false!</a:t>
            </a:r>
            <a:endParaRPr lang="en-GB" sz="1600" spc="50" dirty="0">
              <a:solidFill>
                <a:schemeClr val="bg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25000" decel="2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27 0.01621 C -0.06997 0.04584 -0.09254 0.0669 -0.15729 0.05116 C -0.18594 0.04399 -0.20851 0.01412 -0.2342 -0.00439 C -0.24063 -0.03912 -0.25243 -0.05301 -0.22188 -0.0743 C -0.21788 -0.07708 -0.21354 -0.07014 -0.20955 -0.06805 C -0.20643 -0.06203 -0.20174 -0.05671 -0.20035 -0.04953 C -0.19896 -0.04305 -0.19965 -0.03518 -0.20191 -0.02916 C -0.21493 0.00764 -0.27795 0.04283 -0.28802 0.04699 C -0.32431 0.06181 -0.40955 0.06482 -0.45261 0.0676 C -0.46493 0.06204 -0.4783 0.05996 -0.48958 0.05116 C -0.49896 0.04375 -0.50486 0.03056 -0.51268 0.02014 L -0.51563 0.01621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5 0.01019 L 0.00955 0.01042 C 0.07153 0.03287 0.06771 0.03519 0.16337 0.0287 C 0.19601 0.02662 0.22795 0.01505 0.25833 0.0081 C 0.26597 0.00417 0.27413 0.00093 0.28333 -0.00417 C 0.28489 -0.00532 0.28507 -0.00856 0.28646 -0.01042 C 0.28715 -0.01134 0.28854 -0.01181 0.28958 -0.01227 L 0.28958 -0.01204 " pathEditMode="relative" rAng="0" ptsTypes="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632 0.00787 L -0.56632 0.00787 C -0.59149 0.01736 -0.61597 0.04121 -0.64184 0.03658 C -0.75816 0.01505 -0.75486 -0.05046 -0.8033 -0.17268 C -0.79827 -0.18287 -0.79688 -0.20717 -0.78802 -0.20347 C -0.75104 -0.18819 -0.74965 -0.12476 -0.78021 -0.10092 C -0.80452 -0.08217 -0.83472 -0.0831 -0.86181 -0.0743 C -0.90243 -0.09143 -1.15104 -0.1375 -1.15104 -0.29976 L -1.15104 -0.29976 " pathEditMode="relative" ptsTypes="AAAAAAA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D5F68-0841-B315-9D63-38714A49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xel art of a city with trees and buildings&#10;&#10;Description automatically generated">
            <a:extLst>
              <a:ext uri="{FF2B5EF4-FFF2-40B4-BE49-F238E27FC236}">
                <a16:creationId xmlns:a16="http://schemas.microsoft.com/office/drawing/2014/main" id="{DB003CD0-966B-2C6B-F731-709F927AEA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34" t="46585" r="1630" b="1260"/>
          <a:stretch/>
        </p:blipFill>
        <p:spPr>
          <a:xfrm>
            <a:off x="-16362" y="787791"/>
            <a:ext cx="9160362" cy="5795890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A51617E-C337-CAEA-DD4A-9A91D2012597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E8B5A-1D52-3147-803D-419E5267DF39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Bee informed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BAEA99-2EBB-6C22-AD21-FA161A2B43A6}"/>
              </a:ext>
            </a:extLst>
          </p:cNvPr>
          <p:cNvSpPr/>
          <p:nvPr/>
        </p:nvSpPr>
        <p:spPr>
          <a:xfrm>
            <a:off x="177255" y="5207410"/>
            <a:ext cx="5448307" cy="731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There are more bees, flies and moths than there used to be.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726CAD-C9C8-4B2D-ECF3-9382DD031D51}"/>
              </a:ext>
            </a:extLst>
          </p:cNvPr>
          <p:cNvSpPr txBox="1"/>
          <p:nvPr/>
        </p:nvSpPr>
        <p:spPr>
          <a:xfrm rot="558505">
            <a:off x="2423443" y="1853998"/>
            <a:ext cx="915975" cy="477055"/>
          </a:xfrm>
          <a:prstGeom prst="wedgeRoundRectCallout">
            <a:avLst>
              <a:gd name="adj1" fmla="val -35695"/>
              <a:gd name="adj2" fmla="val 6717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Buzz!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FA8497-2BBA-2A1D-9E92-385DBD80B30F}"/>
              </a:ext>
            </a:extLst>
          </p:cNvPr>
          <p:cNvSpPr txBox="1"/>
          <p:nvPr/>
        </p:nvSpPr>
        <p:spPr>
          <a:xfrm rot="21041495" flipH="1">
            <a:off x="3235135" y="4106848"/>
            <a:ext cx="1159775" cy="477055"/>
          </a:xfrm>
          <a:prstGeom prst="wedgeRoundRectCallout">
            <a:avLst>
              <a:gd name="adj1" fmla="val -43859"/>
              <a:gd name="adj2" fmla="val 9592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Squeak!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1A677-D8D2-E7B3-D2D7-A9567BF15197}"/>
              </a:ext>
            </a:extLst>
          </p:cNvPr>
          <p:cNvSpPr txBox="1"/>
          <p:nvPr/>
        </p:nvSpPr>
        <p:spPr>
          <a:xfrm>
            <a:off x="6470926" y="1305146"/>
            <a:ext cx="2147749" cy="753501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Buzz for true, squeak for false!</a:t>
            </a:r>
            <a:endParaRPr lang="en-GB" sz="1600" spc="50" dirty="0">
              <a:solidFill>
                <a:schemeClr val="bg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CBB443-33FF-E746-ACE3-37A8442CD8F6}"/>
              </a:ext>
            </a:extLst>
          </p:cNvPr>
          <p:cNvSpPr txBox="1"/>
          <p:nvPr/>
        </p:nvSpPr>
        <p:spPr>
          <a:xfrm>
            <a:off x="5645873" y="4945789"/>
            <a:ext cx="3210789" cy="12453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This is false! </a:t>
            </a:r>
          </a:p>
          <a:p>
            <a:pPr algn="ctr"/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These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insects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do lots of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important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jobs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helping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plants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grow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F03875-4DF5-A1E7-15B8-E8386E22B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3693" y="2117517"/>
            <a:ext cx="216262" cy="2162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mouse with a tail&#10;&#10;Description automatically generated">
            <a:extLst>
              <a:ext uri="{FF2B5EF4-FFF2-40B4-BE49-F238E27FC236}">
                <a16:creationId xmlns:a16="http://schemas.microsoft.com/office/drawing/2014/main" id="{F0F2DE6E-DB6E-A5CD-7D97-3B9CBE2A4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582" y="5277833"/>
            <a:ext cx="275242" cy="2752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2D01185-E8DF-AFF7-1CDE-6A306EEF3015}"/>
              </a:ext>
            </a:extLst>
          </p:cNvPr>
          <p:cNvSpPr/>
          <p:nvPr/>
        </p:nvSpPr>
        <p:spPr>
          <a:xfrm>
            <a:off x="90602" y="5202908"/>
            <a:ext cx="5448307" cy="731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There are 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fewer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 bees, flies and moths than there used to be.</a:t>
            </a:r>
          </a:p>
        </p:txBody>
      </p:sp>
    </p:spTree>
    <p:extLst>
      <p:ext uri="{BB962C8B-B14F-4D97-AF65-F5344CB8AC3E}">
        <p14:creationId xmlns:p14="http://schemas.microsoft.com/office/powerpoint/2010/main" val="28760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00787 L 0.01163 0.00787 C 0.02691 0.02222 0.05 0.0449 0.06406 0.05092 C 0.08784 0.06088 0.11302 0.06342 0.13784 0.06713 C 0.21354 0.07893 0.26857 0.0787 0.34531 0.08171 C 0.35868 0.07268 0.37395 0.06759 0.38541 0.05486 C 0.3927 0.04699 0.39913 0.02222 0.39913 0.02222 L 0.39913 0.02222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23 0.00023 L -0.02223 0.00023 C -0.04237 0.00625 -0.06181 0.01922 -0.0823 0.01852 C -0.19792 0.01505 -0.32709 -0.01527 -0.4408 -0.04699 C -0.55191 -0.07824 -0.48073 -0.05717 -0.52848 -0.08194 C -0.53195 -0.08379 -0.53559 -0.08518 -0.53924 -0.08611 C -0.55 -0.08912 -0.57153 -0.09421 -0.57153 -0.09421 L -0.57014 -0.09421 " pathEditMode="relative" ptsTypes="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49 0.03009 L 0.41649 0.03009 C 0.52222 -0.00023 0.63611 0.00092 0.73385 -0.06088 C 0.82569 -0.11875 0.89132 -0.23195 0.96909 -0.31898 C 0.98402 -0.33519 1.01198 -0.37153 1.01198 -0.37153 L 1.01198 -0.37153 " pathEditMode="relative" ptsTypes="AAAA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6007 -0.08796 L -0.6007 -0.08796 C -0.62587 -0.08472 -0.65087 -0.07963 -0.67622 -0.07777 C -0.72483 -0.0743 -0.77379 -0.07685 -0.8224 -0.07176 C -0.85278 -0.06852 -0.88264 -0.05625 -0.9132 -0.05324 C -0.95764 -0.04884 -1.00244 -0.05046 -1.04705 -0.0493 C -1.08073 -0.05671 -1.14844 -0.02801 -1.14844 -0.07384 L -1.14844 -0.07384 " pathEditMode="relative" ptsTypes="AAA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18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D5F68-0841-B315-9D63-38714A49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xel art of a city with trees and buildings&#10;&#10;Description automatically generated">
            <a:extLst>
              <a:ext uri="{FF2B5EF4-FFF2-40B4-BE49-F238E27FC236}">
                <a16:creationId xmlns:a16="http://schemas.microsoft.com/office/drawing/2014/main" id="{0CB05A4D-7CF7-E26A-2E96-433383DA7B5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62" y="787791"/>
            <a:ext cx="9160362" cy="5795890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A51617E-C337-CAEA-DD4A-9A91D2012597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E8B5A-1D52-3147-803D-419E5267DF39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Bee informed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BAEA99-2EBB-6C22-AD21-FA161A2B43A6}"/>
              </a:ext>
            </a:extLst>
          </p:cNvPr>
          <p:cNvSpPr/>
          <p:nvPr/>
        </p:nvSpPr>
        <p:spPr>
          <a:xfrm>
            <a:off x="4581571" y="5084653"/>
            <a:ext cx="4176273" cy="1099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Lots of plants in a town or city can make people feel more worried.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C6A908-83D2-F539-BCC9-2EE46F882A4F}"/>
              </a:ext>
            </a:extLst>
          </p:cNvPr>
          <p:cNvSpPr txBox="1"/>
          <p:nvPr/>
        </p:nvSpPr>
        <p:spPr>
          <a:xfrm rot="558505">
            <a:off x="6045420" y="1374917"/>
            <a:ext cx="915975" cy="477055"/>
          </a:xfrm>
          <a:prstGeom prst="wedgeRoundRectCallout">
            <a:avLst>
              <a:gd name="adj1" fmla="val 38245"/>
              <a:gd name="adj2" fmla="val 9470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Buzz!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197C71-E3CB-1DE6-2535-D1790EBC883A}"/>
              </a:ext>
            </a:extLst>
          </p:cNvPr>
          <p:cNvSpPr txBox="1"/>
          <p:nvPr/>
        </p:nvSpPr>
        <p:spPr>
          <a:xfrm rot="21041495" flipH="1">
            <a:off x="2225624" y="3529703"/>
            <a:ext cx="1159775" cy="477055"/>
          </a:xfrm>
          <a:prstGeom prst="wedgeRoundRectCallout">
            <a:avLst>
              <a:gd name="adj1" fmla="val 33318"/>
              <a:gd name="adj2" fmla="val 920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Squeak!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9F2BB4-22B1-8CF7-50F6-3137B50A5F97}"/>
              </a:ext>
            </a:extLst>
          </p:cNvPr>
          <p:cNvSpPr txBox="1"/>
          <p:nvPr/>
        </p:nvSpPr>
        <p:spPr>
          <a:xfrm>
            <a:off x="393894" y="5015476"/>
            <a:ext cx="3870195" cy="1202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This is false! </a:t>
            </a:r>
          </a:p>
          <a:p>
            <a:pPr algn="ctr"/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 shows that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plants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can help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people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feel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better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their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mind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and their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body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F2FFE0-F477-D121-8CB5-02F55F401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63000" y="2010738"/>
            <a:ext cx="230044" cy="2300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mouse with a tail&#10;&#10;Description automatically generated">
            <a:extLst>
              <a:ext uri="{FF2B5EF4-FFF2-40B4-BE49-F238E27FC236}">
                <a16:creationId xmlns:a16="http://schemas.microsoft.com/office/drawing/2014/main" id="{CB0CDC75-5D61-37A1-2005-9BBDDEA92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472927" y="4354697"/>
            <a:ext cx="292784" cy="2927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E04D1B-7D89-A832-AE9D-888E97276B1C}"/>
              </a:ext>
            </a:extLst>
          </p:cNvPr>
          <p:cNvSpPr txBox="1"/>
          <p:nvPr/>
        </p:nvSpPr>
        <p:spPr>
          <a:xfrm>
            <a:off x="611659" y="1372259"/>
            <a:ext cx="2147749" cy="753501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Buzz for true, squeak for false!</a:t>
            </a:r>
            <a:endParaRPr lang="en-GB" sz="1600" spc="50" dirty="0">
              <a:solidFill>
                <a:schemeClr val="bg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C384F7-CA49-34D4-A7E2-CD409E926C8E}"/>
              </a:ext>
            </a:extLst>
          </p:cNvPr>
          <p:cNvSpPr/>
          <p:nvPr/>
        </p:nvSpPr>
        <p:spPr>
          <a:xfrm>
            <a:off x="4581571" y="5084653"/>
            <a:ext cx="4176273" cy="1099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Lots of plants in a town or city can make people feel 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less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 worried.</a:t>
            </a:r>
          </a:p>
        </p:txBody>
      </p:sp>
    </p:spTree>
    <p:extLst>
      <p:ext uri="{BB962C8B-B14F-4D97-AF65-F5344CB8AC3E}">
        <p14:creationId xmlns:p14="http://schemas.microsoft.com/office/powerpoint/2010/main" val="166845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0602 L -0.01875 0.00602 C -0.02292 0.01065 -0.02604 0.01783 -0.03108 0.02014 C -0.13681 0.07061 -0.13264 0.05556 -0.25886 0.06135 C -0.27431 0.0544 -0.29097 0.05162 -0.30504 0.04074 C -0.31146 0.03588 -0.31354 0.02454 -0.31736 0.01621 C -0.31806 0.01436 -0.31875 0.00996 -0.31875 0.00996 L -0.31875 0.00996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8 0.01852 L 0.02518 0.01875 C 0.16719 0.02894 0.19132 0.03588 0.36198 0.0125 C 0.37379 0.01088 0.38351 -0.00093 0.39428 -0.0081 C 0.39931 -0.01134 0.39879 -0.00995 0.39879 -0.01412 L 0.39879 -0.01389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1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92 0.00579 L -0.34792 0.00579 C -0.40382 -0.01389 -0.47136 -0.00416 -0.51563 -0.05347 C -0.59063 -0.13726 -0.6309 -0.26435 -0.68646 -0.37129 C -0.69254 -0.3831 -0.70018 -0.41041 -0.70018 -0.41041 L -0.70018 -0.41041 " pathEditMode="relative" ptsTypes="AAAA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202 0.00023 L 0.44202 0.00046 C 0.45122 0.01181 0.45782 0.0287 0.46962 0.03495 C 0.51563 0.0588 0.61841 0.04144 0.65278 0.03912 C 0.68768 0.04167 0.72257 0.04282 0.7573 0.04722 C 0.77188 0.04907 0.78594 0.05509 0.80035 0.05741 C 0.81632 0.05995 0.8323 0.06019 0.8481 0.06157 C 0.89011 0.05671 0.93247 0.05532 0.97431 0.04722 C 0.99636 0.04306 1.01667 0.02477 1.03889 0.02477 C 1.07223 0.02477 1.10487 0.03819 1.13733 0.04722 C 1.21528 0.06875 1.17188 0.06759 1.20365 0.06759 L 1.20365 0.06574 " pathEditMode="relative" rAng="0" ptsTypes="AAAAAAAAAA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73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6" grpId="1" animBg="1"/>
      <p:bldP spid="7" grpId="0" animBg="1"/>
      <p:bldP spid="7" grpId="1" animBg="1"/>
      <p:bldP spid="8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heet with black text&#10;&#10;Description automatically generated">
            <a:extLst>
              <a:ext uri="{FF2B5EF4-FFF2-40B4-BE49-F238E27FC236}">
                <a16:creationId xmlns:a16="http://schemas.microsoft.com/office/drawing/2014/main" id="{D90538AE-C6CC-58F6-EDE3-3E5A485707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D5F68-0841-B315-9D63-38714A49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xel art of a city with trees and buildings&#10;&#10;Description automatically generated">
            <a:extLst>
              <a:ext uri="{FF2B5EF4-FFF2-40B4-BE49-F238E27FC236}">
                <a16:creationId xmlns:a16="http://schemas.microsoft.com/office/drawing/2014/main" id="{3EA9CB2F-02E9-652B-F254-E2401DEA294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62" y="787791"/>
            <a:ext cx="9160362" cy="5795890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A51617E-C337-CAEA-DD4A-9A91D2012597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E8B5A-1D52-3147-803D-419E5267DF39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Bee informed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EA87B-7B46-EB7B-8D19-4C25F416F755}"/>
              </a:ext>
            </a:extLst>
          </p:cNvPr>
          <p:cNvSpPr txBox="1"/>
          <p:nvPr/>
        </p:nvSpPr>
        <p:spPr>
          <a:xfrm rot="558505">
            <a:off x="2079652" y="1431825"/>
            <a:ext cx="915975" cy="477055"/>
          </a:xfrm>
          <a:prstGeom prst="wedgeRoundRectCallout">
            <a:avLst>
              <a:gd name="adj1" fmla="val -35695"/>
              <a:gd name="adj2" fmla="val 6717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Buzz!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558BC-5E93-92B7-E054-70F600D2014E}"/>
              </a:ext>
            </a:extLst>
          </p:cNvPr>
          <p:cNvSpPr txBox="1"/>
          <p:nvPr/>
        </p:nvSpPr>
        <p:spPr>
          <a:xfrm rot="21041495" flipH="1">
            <a:off x="3804300" y="4357603"/>
            <a:ext cx="1159775" cy="477055"/>
          </a:xfrm>
          <a:prstGeom prst="wedgeRoundRectCallout">
            <a:avLst>
              <a:gd name="adj1" fmla="val -35435"/>
              <a:gd name="adj2" fmla="val 776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Squeak!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7471B-B741-08D3-4F98-7F2A80F017A4}"/>
              </a:ext>
            </a:extLst>
          </p:cNvPr>
          <p:cNvSpPr txBox="1"/>
          <p:nvPr/>
        </p:nvSpPr>
        <p:spPr>
          <a:xfrm>
            <a:off x="6449922" y="1360887"/>
            <a:ext cx="2147749" cy="753501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Buzz for true, squeak for false!</a:t>
            </a:r>
            <a:endParaRPr lang="en-GB" sz="1600" spc="50" dirty="0">
              <a:solidFill>
                <a:schemeClr val="bg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A39293-33D2-3495-9125-48EE871F8DFF}"/>
              </a:ext>
            </a:extLst>
          </p:cNvPr>
          <p:cNvSpPr txBox="1"/>
          <p:nvPr/>
        </p:nvSpPr>
        <p:spPr>
          <a:xfrm>
            <a:off x="5488416" y="5082313"/>
            <a:ext cx="3368246" cy="12539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This is true! </a:t>
            </a:r>
          </a:p>
          <a:p>
            <a:pPr algn="ctr"/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 shows that the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sounds of nature 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can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help people 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relax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B855FE-10F9-E3B0-7444-01FE145C3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2990" y="2114388"/>
            <a:ext cx="253598" cy="25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mouse with a tail&#10;&#10;Description automatically generated">
            <a:extLst>
              <a:ext uri="{FF2B5EF4-FFF2-40B4-BE49-F238E27FC236}">
                <a16:creationId xmlns:a16="http://schemas.microsoft.com/office/drawing/2014/main" id="{FB8616BE-187A-CBF3-1427-12D1D7C38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822" y="5254073"/>
            <a:ext cx="322762" cy="322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8EDF46-F84D-3431-5C54-6B215EB5956D}"/>
              </a:ext>
            </a:extLst>
          </p:cNvPr>
          <p:cNvSpPr/>
          <p:nvPr/>
        </p:nvSpPr>
        <p:spPr>
          <a:xfrm>
            <a:off x="287338" y="5194999"/>
            <a:ext cx="4971745" cy="1028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The sound of birdsong and leaves blowing in the wind can help people feel happier.</a:t>
            </a:r>
          </a:p>
        </p:txBody>
      </p:sp>
    </p:spTree>
    <p:extLst>
      <p:ext uri="{BB962C8B-B14F-4D97-AF65-F5344CB8AC3E}">
        <p14:creationId xmlns:p14="http://schemas.microsoft.com/office/powerpoint/2010/main" val="29819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0.0044 L -0.01719 0.0044 C -0.15261 0.0338 -0.10938 0.03241 -0.31841 -0.00277 C -0.34219 -0.00694 -0.36424 -0.02222 -0.38768 -0.02916 C -0.41077 -0.03611 -0.43455 -0.03889 -0.45799 -0.04398 C -0.46632 -0.05139 -0.45417 -0.04189 -0.47119 -0.04398 C -0.48108 -0.0449 -0.49098 -0.04884 -0.50087 -0.05115 C -0.5132 -0.06481 -0.50921 -0.05949 -0.51389 -0.06574 L -0.51389 -0.06574 " pathEditMode="relative" ptsTypes="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1481E-6 L 2.22222E-6 0.00024 C 0.10295 0.01528 0.20642 0.022 0.30989 0.02778 C 0.32309 0.02848 0.33594 0.02292 0.34948 0.02061 C 0.35781 0.00533 0.36684 -0.00925 0.37465 -0.025 C 0.37569 -0.02708 0.37587 -0.03217 0.37587 -0.03194 L 0.37587 -0.03217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934 -0.06574 L -0.52934 -0.06574 C -0.5533 -0.06273 -0.5448 -0.06481 -0.58334 -0.04676 C -0.60469 -0.0368 -0.62483 -0.02152 -0.64705 -0.01458 C -0.6823 -0.0037 -0.71875 -0.00092 -0.75469 0.00579 L -0.86459 -3.33333E-6 C -0.87153 -0.00046 -0.8783 -0.0037 -0.88542 -0.00439 C -0.91424 -0.00717 -0.94323 -0.00833 -0.97223 -0.01018 C -1.01285 -0.00347 -1.0533 0.00672 -1.09393 0.01019 C -1.104 0.01111 -1.12362 0.00301 -1.12362 0.00301 L -1.12483 0.00301 " pathEditMode="relative" ptsTypes="AAAAAAAAA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847 -0.03518 L 0.42847 -0.03518 C 0.53212 -0.08264 0.64566 -0.10162 0.73941 -0.17754 C 0.78542 -0.21458 0.79653 -0.29907 0.82726 -0.35764 C 0.82882 -0.36041 0.83507 -0.36065 0.83507 -0.36065 L 0.83507 -0.36065 " pathEditMode="relative" ptsTypes="AAAA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 planks with cracks&#10;&#10;Description automatically generated with medium confidence">
            <a:extLst>
              <a:ext uri="{FF2B5EF4-FFF2-40B4-BE49-F238E27FC236}">
                <a16:creationId xmlns:a16="http://schemas.microsoft.com/office/drawing/2014/main" id="{ECF9EBA5-A4AB-F938-0FAB-00C677E8A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5813"/>
            <a:ext cx="9144001" cy="579358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17" name="Picture 16" descr="A close up of a mat&#10;&#10;Description automatically generated with medium confidence">
            <a:extLst>
              <a:ext uri="{FF2B5EF4-FFF2-40B4-BE49-F238E27FC236}">
                <a16:creationId xmlns:a16="http://schemas.microsoft.com/office/drawing/2014/main" id="{7AEDC99B-9087-EE15-3B5C-402771CE41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4" t="4647" r="4638" b="5376"/>
          <a:stretch/>
        </p:blipFill>
        <p:spPr>
          <a:xfrm>
            <a:off x="1969817" y="3002686"/>
            <a:ext cx="5217602" cy="3322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BiodiverCITIES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A01B07-8293-8079-1D39-2A1F8A4B95E6}"/>
              </a:ext>
            </a:extLst>
          </p:cNvPr>
          <p:cNvSpPr txBox="1"/>
          <p:nvPr/>
        </p:nvSpPr>
        <p:spPr>
          <a:xfrm>
            <a:off x="287338" y="1089025"/>
            <a:ext cx="8569325" cy="1659162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Whole class activity (5-8 mins)</a:t>
            </a:r>
          </a:p>
          <a:p>
            <a:pPr algn="ctr"/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On the next few slides, you will see some examples from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towns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cities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all over the UK 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where people are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encouraging more wildlife to live there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Give a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thumbs up 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if there is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room for this in your nearest town or city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and a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thumbs down 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if you think there is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no room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40" name="Picture 39" descr="A group of black boxes with letters in the middle&#10;&#10;Description automatically generated">
            <a:extLst>
              <a:ext uri="{FF2B5EF4-FFF2-40B4-BE49-F238E27FC236}">
                <a16:creationId xmlns:a16="http://schemas.microsoft.com/office/drawing/2014/main" id="{D4DCAD12-EDA0-9F85-12B3-959604937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125" y="3157902"/>
            <a:ext cx="2405172" cy="180942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2843AD2-DE51-5CB6-9C80-EBE011B0371E}"/>
              </a:ext>
            </a:extLst>
          </p:cNvPr>
          <p:cNvGrpSpPr/>
          <p:nvPr/>
        </p:nvGrpSpPr>
        <p:grpSpPr>
          <a:xfrm rot="1452172">
            <a:off x="4496415" y="3340903"/>
            <a:ext cx="2095200" cy="1368000"/>
            <a:chOff x="23401" y="1397675"/>
            <a:chExt cx="4969628" cy="31894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36CC829-ACF4-DEFC-B7E7-1EA593C309E0}"/>
                </a:ext>
              </a:extLst>
            </p:cNvPr>
            <p:cNvGrpSpPr/>
            <p:nvPr/>
          </p:nvGrpSpPr>
          <p:grpSpPr>
            <a:xfrm>
              <a:off x="305829" y="1397675"/>
              <a:ext cx="4687200" cy="3049200"/>
              <a:chOff x="305829" y="1397675"/>
              <a:chExt cx="4687200" cy="30492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FB8700-D6AA-DE28-5B6B-277A05472508}"/>
                  </a:ext>
                </a:extLst>
              </p:cNvPr>
              <p:cNvSpPr/>
              <p:nvPr/>
            </p:nvSpPr>
            <p:spPr>
              <a:xfrm rot="21000000">
                <a:off x="305829" y="1397675"/>
                <a:ext cx="4687200" cy="3049200"/>
              </a:xfrm>
              <a:prstGeom prst="rect">
                <a:avLst/>
              </a:prstGeom>
              <a:solidFill>
                <a:srgbClr val="FAF6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5" name="Picture 14" descr="A group of shoes with flowers in them&#10;&#10;Description automatically generated">
                <a:extLst>
                  <a:ext uri="{FF2B5EF4-FFF2-40B4-BE49-F238E27FC236}">
                    <a16:creationId xmlns:a16="http://schemas.microsoft.com/office/drawing/2014/main" id="{439CD6C9-37D2-ECD9-C270-A316B55EF0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000000">
                <a:off x="440051" y="1507476"/>
                <a:ext cx="4418758" cy="2829601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46B4A5-C061-AFCF-42EA-2B76CEF2D06E}"/>
                </a:ext>
              </a:extLst>
            </p:cNvPr>
            <p:cNvSpPr txBox="1"/>
            <p:nvPr/>
          </p:nvSpPr>
          <p:spPr>
            <a:xfrm rot="21000000">
              <a:off x="23401" y="3936790"/>
              <a:ext cx="3969718" cy="650346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ctr"/>
              <a:r>
                <a:rPr lang="en-GB" sz="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Bernard MT Condensed" panose="02050806060905020404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Crediton, South-West England</a:t>
              </a:r>
              <a:endParaRPr lang="en-GB" sz="600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008FA36-F721-3BA9-A37D-315E59ECF1F8}"/>
              </a:ext>
            </a:extLst>
          </p:cNvPr>
          <p:cNvGrpSpPr/>
          <p:nvPr/>
        </p:nvGrpSpPr>
        <p:grpSpPr>
          <a:xfrm rot="1245435">
            <a:off x="2223876" y="4257145"/>
            <a:ext cx="2095200" cy="1368000"/>
            <a:chOff x="158805" y="1397675"/>
            <a:chExt cx="4834224" cy="31854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433DF91-AD6A-960D-7F80-B471D1F45208}"/>
                </a:ext>
              </a:extLst>
            </p:cNvPr>
            <p:cNvGrpSpPr/>
            <p:nvPr/>
          </p:nvGrpSpPr>
          <p:grpSpPr>
            <a:xfrm>
              <a:off x="305829" y="1397675"/>
              <a:ext cx="4687200" cy="3049200"/>
              <a:chOff x="305829" y="1397675"/>
              <a:chExt cx="4687200" cy="304920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D6C402B-F9DA-B214-0BCE-4C0177A38A09}"/>
                  </a:ext>
                </a:extLst>
              </p:cNvPr>
              <p:cNvSpPr/>
              <p:nvPr/>
            </p:nvSpPr>
            <p:spPr>
              <a:xfrm rot="21000000">
                <a:off x="305829" y="1397675"/>
                <a:ext cx="4687200" cy="3049200"/>
              </a:xfrm>
              <a:prstGeom prst="rect">
                <a:avLst/>
              </a:prstGeom>
              <a:solidFill>
                <a:srgbClr val="FAF6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 descr="A sign in a garden&#10;&#10;Description automatically generated">
                <a:extLst>
                  <a:ext uri="{FF2B5EF4-FFF2-40B4-BE49-F238E27FC236}">
                    <a16:creationId xmlns:a16="http://schemas.microsoft.com/office/drawing/2014/main" id="{EAD70C94-60C7-29D1-2CCA-83B1A1B42E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000000">
                <a:off x="440829" y="1509227"/>
                <a:ext cx="4417200" cy="2826097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88462B-C6BE-2514-A557-4F77825C6677}"/>
                </a:ext>
              </a:extLst>
            </p:cNvPr>
            <p:cNvSpPr txBox="1"/>
            <p:nvPr/>
          </p:nvSpPr>
          <p:spPr>
            <a:xfrm rot="21000000">
              <a:off x="158805" y="3912794"/>
              <a:ext cx="3969718" cy="670354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ctr"/>
              <a:r>
                <a:rPr lang="en-GB" sz="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stellar" panose="020A0402060406010301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Conwy, north </a:t>
              </a:r>
              <a:r>
                <a:rPr lang="en-GB" sz="600" b="1" spc="5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stellar" panose="020A0402060406010301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wales</a:t>
              </a:r>
              <a:endParaRPr lang="en-GB" sz="600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stellar" panose="020A0402060406010301" pitchFamily="18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B6820D-07D6-3544-B888-E949220336E9}"/>
              </a:ext>
            </a:extLst>
          </p:cNvPr>
          <p:cNvGrpSpPr/>
          <p:nvPr/>
        </p:nvGrpSpPr>
        <p:grpSpPr>
          <a:xfrm rot="20939751">
            <a:off x="3407267" y="4466286"/>
            <a:ext cx="2095200" cy="1368000"/>
            <a:chOff x="305829" y="1397675"/>
            <a:chExt cx="4687200" cy="31146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18CE803-A68C-F3A8-62DA-C6B8C441D242}"/>
                </a:ext>
              </a:extLst>
            </p:cNvPr>
            <p:cNvSpPr/>
            <p:nvPr/>
          </p:nvSpPr>
          <p:spPr>
            <a:xfrm rot="21000000">
              <a:off x="305829" y="1397675"/>
              <a:ext cx="4687200" cy="3049200"/>
            </a:xfrm>
            <a:prstGeom prst="rect">
              <a:avLst/>
            </a:prstGeom>
            <a:solidFill>
              <a:srgbClr val="FAF6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80E5119-A670-1E11-5803-E422FE355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00000">
              <a:off x="441731" y="1506752"/>
              <a:ext cx="4415396" cy="283104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5E9FFA-3C62-CD91-47A6-3D3698B018E0}"/>
                </a:ext>
              </a:extLst>
            </p:cNvPr>
            <p:cNvSpPr txBox="1"/>
            <p:nvPr/>
          </p:nvSpPr>
          <p:spPr>
            <a:xfrm rot="21000000">
              <a:off x="645683" y="3665057"/>
              <a:ext cx="3226907" cy="847275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r>
                <a:rPr lang="en-GB" sz="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opperplate Gothic Light" panose="020E0507020206020404" pitchFamily="34" charset="0"/>
                  <a:ea typeface="Lato" panose="020F0502020204030203" pitchFamily="34" charset="0"/>
                  <a:cs typeface="Cavolini" panose="03000502040302020204" pitchFamily="66" charset="0"/>
                </a:rPr>
                <a:t>Manchester</a:t>
              </a:r>
            </a:p>
            <a:p>
              <a:r>
                <a:rPr lang="en-GB" sz="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opperplate Gothic Light" panose="020E0507020206020404" pitchFamily="34" charset="0"/>
                  <a:ea typeface="Lato" panose="020F0502020204030203" pitchFamily="34" charset="0"/>
                  <a:cs typeface="Cavolini" panose="03000502040302020204" pitchFamily="66" charset="0"/>
                </a:rPr>
                <a:t>North-West England</a:t>
              </a:r>
              <a:endParaRPr lang="en-GB" sz="600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pperplate Gothic Light" panose="020E0507020206020404" pitchFamily="34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2A8E92-7ED6-7DF1-77FF-03C90275CDDE}"/>
              </a:ext>
            </a:extLst>
          </p:cNvPr>
          <p:cNvGrpSpPr/>
          <p:nvPr/>
        </p:nvGrpSpPr>
        <p:grpSpPr>
          <a:xfrm rot="1561147">
            <a:off x="4753331" y="4226256"/>
            <a:ext cx="2094413" cy="1506905"/>
            <a:chOff x="63861" y="1088064"/>
            <a:chExt cx="4929168" cy="335881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A254DB6-F4C4-9FB8-AE0F-C5247CA1DAEC}"/>
                </a:ext>
              </a:extLst>
            </p:cNvPr>
            <p:cNvSpPr/>
            <p:nvPr/>
          </p:nvSpPr>
          <p:spPr>
            <a:xfrm rot="21000000">
              <a:off x="305829" y="1397675"/>
              <a:ext cx="4687200" cy="3049200"/>
            </a:xfrm>
            <a:prstGeom prst="rect">
              <a:avLst/>
            </a:prstGeom>
            <a:solidFill>
              <a:srgbClr val="FAF6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97CE619-6750-2272-BAB6-BC266A1F4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00000">
              <a:off x="441731" y="1506752"/>
              <a:ext cx="4415396" cy="283104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E0865C6-CE7C-C12E-63FD-792A8B7828CB}"/>
                </a:ext>
              </a:extLst>
            </p:cNvPr>
            <p:cNvSpPr txBox="1"/>
            <p:nvPr/>
          </p:nvSpPr>
          <p:spPr>
            <a:xfrm rot="21000000">
              <a:off x="63861" y="1088064"/>
              <a:ext cx="3720778" cy="1159748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ctr"/>
              <a:endParaRPr lang="en-GB" sz="1600" b="1" spc="50" dirty="0">
                <a:solidFill>
                  <a:schemeClr val="bg1"/>
                </a:solidFill>
                <a:effectLst>
                  <a:outerShdw blurRad="50800" dist="38100" dir="5400000" sx="105000" sy="105000" algn="t" rotWithShape="0">
                    <a:prstClr val="black">
                      <a:alpha val="40000"/>
                    </a:prstClr>
                  </a:outerShdw>
                </a:effectLst>
                <a:latin typeface="Goudy Stout" panose="0202090407030B020401" pitchFamily="18" charset="0"/>
                <a:ea typeface="Lato" panose="020F0502020204030203" pitchFamily="34" charset="0"/>
                <a:cs typeface="Cavolini" panose="03000502040302020204" pitchFamily="66" charset="0"/>
              </a:endParaRPr>
            </a:p>
            <a:p>
              <a:pPr algn="ctr"/>
              <a:r>
                <a:rPr lang="en-GB" sz="600" b="1" spc="50" dirty="0">
                  <a:solidFill>
                    <a:schemeClr val="bg1"/>
                  </a:solidFill>
                  <a:effectLst>
                    <a:outerShdw blurRad="50800" dist="38100" dir="5400000" sx="105000" sy="105000" algn="t" rotWithShape="0">
                      <a:prstClr val="black">
                        <a:alpha val="40000"/>
                      </a:prstClr>
                    </a:outerShdw>
                  </a:effectLst>
                  <a:latin typeface="Modern Love Grunge" panose="04070805081005020601" pitchFamily="82" charset="0"/>
                  <a:ea typeface="Lato" panose="020F0502020204030203" pitchFamily="34" charset="0"/>
                  <a:cs typeface="Cavolini" panose="03000502040302020204" pitchFamily="66" charset="0"/>
                </a:rPr>
                <a:t>Newcastle, North-East England</a:t>
              </a:r>
              <a:endParaRPr lang="en-GB" sz="600" spc="50" dirty="0">
                <a:solidFill>
                  <a:schemeClr val="bg1"/>
                </a:solidFill>
                <a:effectLst>
                  <a:outerShdw blurRad="50800" dist="38100" dir="5400000" sx="105000" sy="105000" algn="t" rotWithShape="0">
                    <a:prstClr val="black">
                      <a:alpha val="40000"/>
                    </a:prstClr>
                  </a:outerShdw>
                </a:effectLst>
                <a:latin typeface="Modern Love Grunge" panose="04070805081005020601" pitchFamily="82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1026" name="Picture 2" descr="Windows 11 23H2">
            <a:extLst>
              <a:ext uri="{FF2B5EF4-FFF2-40B4-BE49-F238E27FC236}">
                <a16:creationId xmlns:a16="http://schemas.microsoft.com/office/drawing/2014/main" id="{DC2C5E0D-7509-4E8A-7F0B-7E2B73536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00000">
            <a:off x="331148" y="3792318"/>
            <a:ext cx="1307520" cy="13075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Windows 11 23H2">
            <a:extLst>
              <a:ext uri="{FF2B5EF4-FFF2-40B4-BE49-F238E27FC236}">
                <a16:creationId xmlns:a16="http://schemas.microsoft.com/office/drawing/2014/main" id="{E7ACEA9C-FC7F-E050-2DFC-F5DC93EEF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00000" flipV="1">
            <a:off x="7376015" y="3792318"/>
            <a:ext cx="1307520" cy="13075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67042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 planks with cracks&#10;&#10;Description automatically generated with medium confidence">
            <a:extLst>
              <a:ext uri="{FF2B5EF4-FFF2-40B4-BE49-F238E27FC236}">
                <a16:creationId xmlns:a16="http://schemas.microsoft.com/office/drawing/2014/main" id="{ECF9EBA5-A4AB-F938-0FAB-00C677E8A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41" t="15841" r="15841" b="15841"/>
          <a:stretch/>
        </p:blipFill>
        <p:spPr>
          <a:xfrm>
            <a:off x="-1" y="785813"/>
            <a:ext cx="9144001" cy="579358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BiodiverCITIES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close up of a mat&#10;&#10;Description automatically generated with medium confidence">
            <a:extLst>
              <a:ext uri="{FF2B5EF4-FFF2-40B4-BE49-F238E27FC236}">
                <a16:creationId xmlns:a16="http://schemas.microsoft.com/office/drawing/2014/main" id="{12023390-D36F-0E64-10CB-297F20868E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4" t="4647" r="4638" b="5376"/>
          <a:stretch/>
        </p:blipFill>
        <p:spPr>
          <a:xfrm>
            <a:off x="31735" y="785813"/>
            <a:ext cx="9095210" cy="579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F839797-18E6-4CE5-E9E0-9D4968622569}"/>
              </a:ext>
            </a:extLst>
          </p:cNvPr>
          <p:cNvGrpSpPr/>
          <p:nvPr/>
        </p:nvGrpSpPr>
        <p:grpSpPr>
          <a:xfrm>
            <a:off x="305829" y="1397675"/>
            <a:ext cx="4687200" cy="3049200"/>
            <a:chOff x="305829" y="1397675"/>
            <a:chExt cx="4687200" cy="30492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19E598-E803-A75E-099A-A7D1654E142E}"/>
                </a:ext>
              </a:extLst>
            </p:cNvPr>
            <p:cNvGrpSpPr/>
            <p:nvPr/>
          </p:nvGrpSpPr>
          <p:grpSpPr>
            <a:xfrm>
              <a:off x="305829" y="1397675"/>
              <a:ext cx="4687200" cy="3049200"/>
              <a:chOff x="339225" y="1666452"/>
              <a:chExt cx="4687200" cy="3049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FB8700-D6AA-DE28-5B6B-277A05472508}"/>
                  </a:ext>
                </a:extLst>
              </p:cNvPr>
              <p:cNvSpPr/>
              <p:nvPr/>
            </p:nvSpPr>
            <p:spPr>
              <a:xfrm rot="21000000">
                <a:off x="339225" y="1666452"/>
                <a:ext cx="4687200" cy="3049200"/>
              </a:xfrm>
              <a:prstGeom prst="rect">
                <a:avLst/>
              </a:prstGeom>
              <a:solidFill>
                <a:srgbClr val="FAF6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0" descr="A group of wooden boxes with holes in them&#10;&#10;Description automatically generated">
                <a:extLst>
                  <a:ext uri="{FF2B5EF4-FFF2-40B4-BE49-F238E27FC236}">
                    <a16:creationId xmlns:a16="http://schemas.microsoft.com/office/drawing/2014/main" id="{B828C473-62DB-86A6-51B7-C8CC1CBD36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000000">
                <a:off x="475127" y="1775529"/>
                <a:ext cx="4415396" cy="2831047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B27C85-C003-1B78-AB3D-EF891CCEBF53}"/>
                </a:ext>
              </a:extLst>
            </p:cNvPr>
            <p:cNvSpPr txBox="1"/>
            <p:nvPr/>
          </p:nvSpPr>
          <p:spPr>
            <a:xfrm rot="21000000">
              <a:off x="433419" y="1499284"/>
              <a:ext cx="3969719" cy="427979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ctr"/>
              <a:r>
                <a:rPr lang="en-GB" sz="1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Modern Love Grunge" panose="020F0502020204030204" pitchFamily="82" charset="0"/>
                  <a:ea typeface="Lato" panose="020F0502020204030203" pitchFamily="34" charset="0"/>
                  <a:cs typeface="Cavolini" panose="03000502040302020204" pitchFamily="66" charset="0"/>
                </a:rPr>
                <a:t>Farnham, South-East England</a:t>
              </a:r>
              <a:endParaRPr lang="en-GB" sz="1600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 Grunge" panose="020F0502020204030204" pitchFamily="82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19" name="Picture 18" descr="A postcard with a stamp and a stamp&#10;&#10;Description automatically generated">
            <a:extLst>
              <a:ext uri="{FF2B5EF4-FFF2-40B4-BE49-F238E27FC236}">
                <a16:creationId xmlns:a16="http://schemas.microsoft.com/office/drawing/2014/main" id="{996A9894-31D2-B3E5-143D-87604BAACC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0">
            <a:off x="4106282" y="3058330"/>
            <a:ext cx="4689704" cy="3049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1BD141-3F76-EA77-DA93-BDBBCD5A5C20}"/>
              </a:ext>
            </a:extLst>
          </p:cNvPr>
          <p:cNvSpPr txBox="1"/>
          <p:nvPr/>
        </p:nvSpPr>
        <p:spPr>
          <a:xfrm rot="600000">
            <a:off x="4070786" y="3162172"/>
            <a:ext cx="2485361" cy="264397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Farnham Town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Council 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has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created a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bug 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hotel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which spells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out the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name of 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the town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. Bug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hotels can help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increase the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number of 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insects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.</a:t>
            </a:r>
            <a:endParaRPr lang="en-GB" sz="1600" spc="50" dirty="0">
              <a:solidFill>
                <a:schemeClr val="tx1"/>
              </a:solidFill>
              <a:latin typeface="Cavolini" panose="03000502040302020204" pitchFamily="66" charset="0"/>
              <a:ea typeface="Lato" panose="020F0502020204030203" pitchFamily="34" charset="0"/>
              <a:cs typeface="Cavolini" panose="0300050204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7795FA-489C-A30F-AF27-FD95A74465D3}"/>
              </a:ext>
            </a:extLst>
          </p:cNvPr>
          <p:cNvSpPr txBox="1"/>
          <p:nvPr/>
        </p:nvSpPr>
        <p:spPr>
          <a:xfrm rot="600000">
            <a:off x="6468361" y="4723838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Mayor of Greater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3E27EA-F274-8E7D-3359-87BFDE06F8D1}"/>
              </a:ext>
            </a:extLst>
          </p:cNvPr>
          <p:cNvSpPr txBox="1"/>
          <p:nvPr/>
        </p:nvSpPr>
        <p:spPr>
          <a:xfrm rot="600000">
            <a:off x="6388036" y="4989773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Manchester,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29592-82EB-F333-017E-2D390D09C015}"/>
              </a:ext>
            </a:extLst>
          </p:cNvPr>
          <p:cNvSpPr txBox="1"/>
          <p:nvPr/>
        </p:nvSpPr>
        <p:spPr>
          <a:xfrm rot="600000">
            <a:off x="6351791" y="5268870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56 Oxford Street,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98B2DE-5830-C7F0-8DF9-16F3AE8684E5}"/>
              </a:ext>
            </a:extLst>
          </p:cNvPr>
          <p:cNvSpPr txBox="1"/>
          <p:nvPr/>
        </p:nvSpPr>
        <p:spPr>
          <a:xfrm rot="600000">
            <a:off x="6283125" y="5539930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MANCHESTER.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C2D0F7-996D-391B-9C13-E5074A9E4518}"/>
              </a:ext>
            </a:extLst>
          </p:cNvPr>
          <p:cNvGrpSpPr/>
          <p:nvPr/>
        </p:nvGrpSpPr>
        <p:grpSpPr>
          <a:xfrm>
            <a:off x="5378406" y="1321005"/>
            <a:ext cx="3401697" cy="1445931"/>
            <a:chOff x="5378406" y="1248813"/>
            <a:chExt cx="3401697" cy="144593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81F74F8-451F-B793-4A43-2248940A763E}"/>
                </a:ext>
              </a:extLst>
            </p:cNvPr>
            <p:cNvSpPr txBox="1"/>
            <p:nvPr/>
          </p:nvSpPr>
          <p:spPr>
            <a:xfrm>
              <a:off x="5828811" y="1417421"/>
              <a:ext cx="2541465" cy="1110814"/>
            </a:xfrm>
            <a:prstGeom prst="rect">
              <a:avLst/>
            </a:prstGeom>
            <a:solidFill>
              <a:schemeClr val="accent5"/>
            </a:solidFill>
            <a:ln w="19050">
              <a:noFill/>
              <a:extLst>
                <a:ext uri="{C807C97D-BFC1-408E-A445-0C87EB9F89A2}">
                  <ask:lineSketchStyleProps xmlns:ask="http://schemas.microsoft.com/office/drawing/2018/sketchyshapes" sd="2649982780">
                    <a:custGeom>
                      <a:avLst/>
                      <a:gdLst>
                        <a:gd name="connsiteX0" fmla="*/ 0 w 3655542"/>
                        <a:gd name="connsiteY0" fmla="*/ 0 h 1930484"/>
                        <a:gd name="connsiteX1" fmla="*/ 572702 w 3655542"/>
                        <a:gd name="connsiteY1" fmla="*/ 0 h 1930484"/>
                        <a:gd name="connsiteX2" fmla="*/ 1255069 w 3655542"/>
                        <a:gd name="connsiteY2" fmla="*/ 0 h 1930484"/>
                        <a:gd name="connsiteX3" fmla="*/ 1791216 w 3655542"/>
                        <a:gd name="connsiteY3" fmla="*/ 0 h 1930484"/>
                        <a:gd name="connsiteX4" fmla="*/ 2327362 w 3655542"/>
                        <a:gd name="connsiteY4" fmla="*/ 0 h 1930484"/>
                        <a:gd name="connsiteX5" fmla="*/ 2936619 w 3655542"/>
                        <a:gd name="connsiteY5" fmla="*/ 0 h 1930484"/>
                        <a:gd name="connsiteX6" fmla="*/ 3655542 w 3655542"/>
                        <a:gd name="connsiteY6" fmla="*/ 0 h 1930484"/>
                        <a:gd name="connsiteX7" fmla="*/ 3655542 w 3655542"/>
                        <a:gd name="connsiteY7" fmla="*/ 682104 h 1930484"/>
                        <a:gd name="connsiteX8" fmla="*/ 3655542 w 3655542"/>
                        <a:gd name="connsiteY8" fmla="*/ 1344904 h 1930484"/>
                        <a:gd name="connsiteX9" fmla="*/ 3655542 w 3655542"/>
                        <a:gd name="connsiteY9" fmla="*/ 1930484 h 1930484"/>
                        <a:gd name="connsiteX10" fmla="*/ 3082840 w 3655542"/>
                        <a:gd name="connsiteY10" fmla="*/ 1930484 h 1930484"/>
                        <a:gd name="connsiteX11" fmla="*/ 2510139 w 3655542"/>
                        <a:gd name="connsiteY11" fmla="*/ 1930484 h 1930484"/>
                        <a:gd name="connsiteX12" fmla="*/ 1827771 w 3655542"/>
                        <a:gd name="connsiteY12" fmla="*/ 1930484 h 1930484"/>
                        <a:gd name="connsiteX13" fmla="*/ 1218514 w 3655542"/>
                        <a:gd name="connsiteY13" fmla="*/ 1930484 h 1930484"/>
                        <a:gd name="connsiteX14" fmla="*/ 572702 w 3655542"/>
                        <a:gd name="connsiteY14" fmla="*/ 1930484 h 1930484"/>
                        <a:gd name="connsiteX15" fmla="*/ 0 w 3655542"/>
                        <a:gd name="connsiteY15" fmla="*/ 1930484 h 1930484"/>
                        <a:gd name="connsiteX16" fmla="*/ 0 w 3655542"/>
                        <a:gd name="connsiteY16" fmla="*/ 1267684 h 1930484"/>
                        <a:gd name="connsiteX17" fmla="*/ 0 w 3655542"/>
                        <a:gd name="connsiteY17" fmla="*/ 662800 h 1930484"/>
                        <a:gd name="connsiteX18" fmla="*/ 0 w 3655542"/>
                        <a:gd name="connsiteY18" fmla="*/ 0 h 1930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655542" h="1930484" fill="none" extrusionOk="0">
                          <a:moveTo>
                            <a:pt x="0" y="0"/>
                          </a:moveTo>
                          <a:cubicBezTo>
                            <a:pt x="233105" y="8443"/>
                            <a:pt x="369039" y="-22422"/>
                            <a:pt x="572702" y="0"/>
                          </a:cubicBezTo>
                          <a:cubicBezTo>
                            <a:pt x="776365" y="22422"/>
                            <a:pt x="1081431" y="7694"/>
                            <a:pt x="1255069" y="0"/>
                          </a:cubicBezTo>
                          <a:cubicBezTo>
                            <a:pt x="1428707" y="-7694"/>
                            <a:pt x="1574105" y="-21551"/>
                            <a:pt x="1791216" y="0"/>
                          </a:cubicBezTo>
                          <a:cubicBezTo>
                            <a:pt x="2008327" y="21551"/>
                            <a:pt x="2162703" y="-17503"/>
                            <a:pt x="2327362" y="0"/>
                          </a:cubicBezTo>
                          <a:cubicBezTo>
                            <a:pt x="2492021" y="17503"/>
                            <a:pt x="2632548" y="-5457"/>
                            <a:pt x="2936619" y="0"/>
                          </a:cubicBezTo>
                          <a:cubicBezTo>
                            <a:pt x="3240690" y="5457"/>
                            <a:pt x="3350315" y="17061"/>
                            <a:pt x="3655542" y="0"/>
                          </a:cubicBezTo>
                          <a:cubicBezTo>
                            <a:pt x="3645563" y="242266"/>
                            <a:pt x="3637571" y="442319"/>
                            <a:pt x="3655542" y="682104"/>
                          </a:cubicBezTo>
                          <a:cubicBezTo>
                            <a:pt x="3673513" y="921889"/>
                            <a:pt x="3627663" y="1114952"/>
                            <a:pt x="3655542" y="1344904"/>
                          </a:cubicBezTo>
                          <a:cubicBezTo>
                            <a:pt x="3683421" y="1574856"/>
                            <a:pt x="3659178" y="1737246"/>
                            <a:pt x="3655542" y="1930484"/>
                          </a:cubicBezTo>
                          <a:cubicBezTo>
                            <a:pt x="3417838" y="1950232"/>
                            <a:pt x="3295574" y="1909534"/>
                            <a:pt x="3082840" y="1930484"/>
                          </a:cubicBezTo>
                          <a:cubicBezTo>
                            <a:pt x="2870106" y="1951434"/>
                            <a:pt x="2711629" y="1958071"/>
                            <a:pt x="2510139" y="1930484"/>
                          </a:cubicBezTo>
                          <a:cubicBezTo>
                            <a:pt x="2308649" y="1902897"/>
                            <a:pt x="2164308" y="1950768"/>
                            <a:pt x="1827771" y="1930484"/>
                          </a:cubicBezTo>
                          <a:cubicBezTo>
                            <a:pt x="1491234" y="1910200"/>
                            <a:pt x="1349636" y="1907292"/>
                            <a:pt x="1218514" y="1930484"/>
                          </a:cubicBezTo>
                          <a:cubicBezTo>
                            <a:pt x="1087392" y="1953676"/>
                            <a:pt x="799779" y="1919217"/>
                            <a:pt x="572702" y="1930484"/>
                          </a:cubicBezTo>
                          <a:cubicBezTo>
                            <a:pt x="345625" y="1941751"/>
                            <a:pt x="235000" y="1953657"/>
                            <a:pt x="0" y="1930484"/>
                          </a:cubicBezTo>
                          <a:cubicBezTo>
                            <a:pt x="26983" y="1629631"/>
                            <a:pt x="15922" y="1475539"/>
                            <a:pt x="0" y="1267684"/>
                          </a:cubicBezTo>
                          <a:cubicBezTo>
                            <a:pt x="-15922" y="1059829"/>
                            <a:pt x="28489" y="931895"/>
                            <a:pt x="0" y="662800"/>
                          </a:cubicBezTo>
                          <a:cubicBezTo>
                            <a:pt x="-28489" y="393705"/>
                            <a:pt x="-14272" y="164133"/>
                            <a:pt x="0" y="0"/>
                          </a:cubicBezTo>
                          <a:close/>
                        </a:path>
                        <a:path w="3655542" h="1930484" stroke="0" extrusionOk="0">
                          <a:moveTo>
                            <a:pt x="0" y="0"/>
                          </a:moveTo>
                          <a:cubicBezTo>
                            <a:pt x="162646" y="17919"/>
                            <a:pt x="433126" y="28444"/>
                            <a:pt x="609257" y="0"/>
                          </a:cubicBezTo>
                          <a:cubicBezTo>
                            <a:pt x="785388" y="-28444"/>
                            <a:pt x="991399" y="-15121"/>
                            <a:pt x="1108848" y="0"/>
                          </a:cubicBezTo>
                          <a:cubicBezTo>
                            <a:pt x="1226297" y="15121"/>
                            <a:pt x="1609821" y="15282"/>
                            <a:pt x="1791216" y="0"/>
                          </a:cubicBezTo>
                          <a:cubicBezTo>
                            <a:pt x="1972611" y="-15282"/>
                            <a:pt x="2170838" y="23148"/>
                            <a:pt x="2473583" y="0"/>
                          </a:cubicBezTo>
                          <a:cubicBezTo>
                            <a:pt x="2776328" y="-23148"/>
                            <a:pt x="2883177" y="-25301"/>
                            <a:pt x="3082840" y="0"/>
                          </a:cubicBezTo>
                          <a:cubicBezTo>
                            <a:pt x="3282503" y="25301"/>
                            <a:pt x="3435692" y="21397"/>
                            <a:pt x="3655542" y="0"/>
                          </a:cubicBezTo>
                          <a:cubicBezTo>
                            <a:pt x="3671332" y="291513"/>
                            <a:pt x="3666523" y="370805"/>
                            <a:pt x="3655542" y="662800"/>
                          </a:cubicBezTo>
                          <a:cubicBezTo>
                            <a:pt x="3644561" y="954795"/>
                            <a:pt x="3652474" y="1158505"/>
                            <a:pt x="3655542" y="1325599"/>
                          </a:cubicBezTo>
                          <a:cubicBezTo>
                            <a:pt x="3658610" y="1492693"/>
                            <a:pt x="3676995" y="1762480"/>
                            <a:pt x="3655542" y="1930484"/>
                          </a:cubicBezTo>
                          <a:cubicBezTo>
                            <a:pt x="3454993" y="1951110"/>
                            <a:pt x="3273562" y="1932606"/>
                            <a:pt x="3082840" y="1930484"/>
                          </a:cubicBezTo>
                          <a:cubicBezTo>
                            <a:pt x="2892118" y="1928362"/>
                            <a:pt x="2715553" y="1922921"/>
                            <a:pt x="2510139" y="1930484"/>
                          </a:cubicBezTo>
                          <a:cubicBezTo>
                            <a:pt x="2304725" y="1938047"/>
                            <a:pt x="2232365" y="1955851"/>
                            <a:pt x="1973993" y="1930484"/>
                          </a:cubicBezTo>
                          <a:cubicBezTo>
                            <a:pt x="1715621" y="1905117"/>
                            <a:pt x="1690235" y="1931913"/>
                            <a:pt x="1474402" y="1930484"/>
                          </a:cubicBezTo>
                          <a:cubicBezTo>
                            <a:pt x="1258569" y="1929055"/>
                            <a:pt x="1044281" y="1943192"/>
                            <a:pt x="901700" y="1930484"/>
                          </a:cubicBezTo>
                          <a:cubicBezTo>
                            <a:pt x="759119" y="1917776"/>
                            <a:pt x="282735" y="1912518"/>
                            <a:pt x="0" y="1930484"/>
                          </a:cubicBezTo>
                          <a:cubicBezTo>
                            <a:pt x="27997" y="1743326"/>
                            <a:pt x="31638" y="1590846"/>
                            <a:pt x="0" y="1267684"/>
                          </a:cubicBezTo>
                          <a:cubicBezTo>
                            <a:pt x="-31638" y="944522"/>
                            <a:pt x="-16981" y="758736"/>
                            <a:pt x="0" y="585580"/>
                          </a:cubicBezTo>
                          <a:cubicBezTo>
                            <a:pt x="16981" y="412424"/>
                            <a:pt x="-261" y="19845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wrap="square" lIns="180000" tIns="180000" rIns="180000" bIns="180000" anchor="ctr" anchorCtr="0">
              <a:noAutofit/>
            </a:bodyPr>
            <a:lstStyle/>
            <a:p>
              <a:pPr algn="ctr"/>
              <a:r>
                <a:rPr lang="en-GB" b="1" spc="50" dirty="0">
                  <a:solidFill>
                    <a:schemeClr val="bg1"/>
                  </a:solidFill>
                  <a:latin typeface="Century Gothic" panose="020B0502020202020204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Is there room for this in your local town or city?</a:t>
              </a:r>
              <a:endPara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5" name="Picture 2" descr="Windows 11 23H2">
              <a:extLst>
                <a:ext uri="{FF2B5EF4-FFF2-40B4-BE49-F238E27FC236}">
                  <a16:creationId xmlns:a16="http://schemas.microsoft.com/office/drawing/2014/main" id="{8D90B97E-AD49-0234-4C37-63B6D47EB8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000000">
              <a:off x="5378406" y="1875088"/>
              <a:ext cx="819656" cy="8196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Windows 11 23H2">
              <a:extLst>
                <a:ext uri="{FF2B5EF4-FFF2-40B4-BE49-F238E27FC236}">
                  <a16:creationId xmlns:a16="http://schemas.microsoft.com/office/drawing/2014/main" id="{F11AB2E4-4EAC-1423-1A3B-1047B6454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00000" flipV="1">
              <a:off x="7960447" y="1248813"/>
              <a:ext cx="819656" cy="8196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2937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3" grpId="0" uiExpand="1" build="p"/>
      <p:bldP spid="9" grpId="0" uiExpand="1" build="p"/>
      <p:bldP spid="10" grpId="0" uiExpand="1" build="p"/>
      <p:bldP spid="1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 planks with cracks&#10;&#10;Description automatically generated with medium confidence">
            <a:extLst>
              <a:ext uri="{FF2B5EF4-FFF2-40B4-BE49-F238E27FC236}">
                <a16:creationId xmlns:a16="http://schemas.microsoft.com/office/drawing/2014/main" id="{ECF9EBA5-A4AB-F938-0FAB-00C677E8A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5813"/>
            <a:ext cx="9144001" cy="579358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BiodiverCITIES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close up of a mat&#10;&#10;Description automatically generated with medium confidence">
            <a:extLst>
              <a:ext uri="{FF2B5EF4-FFF2-40B4-BE49-F238E27FC236}">
                <a16:creationId xmlns:a16="http://schemas.microsoft.com/office/drawing/2014/main" id="{12023390-D36F-0E64-10CB-297F20868E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4" t="4647" r="4638" b="5376"/>
          <a:stretch/>
        </p:blipFill>
        <p:spPr>
          <a:xfrm>
            <a:off x="31735" y="785813"/>
            <a:ext cx="9095210" cy="579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E2984E8-4653-CEFC-3C73-521BB92C0A33}"/>
              </a:ext>
            </a:extLst>
          </p:cNvPr>
          <p:cNvGrpSpPr/>
          <p:nvPr/>
        </p:nvGrpSpPr>
        <p:grpSpPr>
          <a:xfrm>
            <a:off x="-27103" y="1387891"/>
            <a:ext cx="5005965" cy="3120504"/>
            <a:chOff x="-27103" y="1620117"/>
            <a:chExt cx="5005965" cy="312050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1841A0B-9B0B-4CA9-703C-DE556A59BCA1}"/>
                </a:ext>
              </a:extLst>
            </p:cNvPr>
            <p:cNvGrpSpPr/>
            <p:nvPr/>
          </p:nvGrpSpPr>
          <p:grpSpPr>
            <a:xfrm rot="21000000">
              <a:off x="291660" y="1620117"/>
              <a:ext cx="4687202" cy="3049200"/>
              <a:chOff x="305829" y="1397675"/>
              <a:chExt cx="4687200" cy="304920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991E189-CA38-9CCC-9627-93E87B4F8EFF}"/>
                  </a:ext>
                </a:extLst>
              </p:cNvPr>
              <p:cNvSpPr/>
              <p:nvPr/>
            </p:nvSpPr>
            <p:spPr>
              <a:xfrm>
                <a:off x="305829" y="1397675"/>
                <a:ext cx="4687200" cy="3049200"/>
              </a:xfrm>
              <a:prstGeom prst="rect">
                <a:avLst/>
              </a:prstGeom>
              <a:solidFill>
                <a:srgbClr val="FAF6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8" name="Picture 27" descr="A group of shoes with flowers in them&#10;&#10;Description automatically generated">
                <a:extLst>
                  <a:ext uri="{FF2B5EF4-FFF2-40B4-BE49-F238E27FC236}">
                    <a16:creationId xmlns:a16="http://schemas.microsoft.com/office/drawing/2014/main" id="{38F32CC0-2DD2-15FE-119B-0F72CC0237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0050" y="1507475"/>
                <a:ext cx="4418759" cy="2829600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2EBC0E3-31D3-4604-CD18-6106649C3033}"/>
                </a:ext>
              </a:extLst>
            </p:cNvPr>
            <p:cNvSpPr txBox="1"/>
            <p:nvPr/>
          </p:nvSpPr>
          <p:spPr>
            <a:xfrm rot="21000000">
              <a:off x="-27103" y="4312642"/>
              <a:ext cx="3969717" cy="427979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ctr"/>
              <a:r>
                <a:rPr lang="en-GB" sz="1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Bernard MT Condensed" panose="02050806060905020404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Crediton, South-West England</a:t>
              </a:r>
              <a:endParaRPr lang="en-GB" sz="1600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18" name="Picture 17" descr="A postcard with a stamp and a butterfly&#10;&#10;Description automatically generated">
            <a:extLst>
              <a:ext uri="{FF2B5EF4-FFF2-40B4-BE49-F238E27FC236}">
                <a16:creationId xmlns:a16="http://schemas.microsoft.com/office/drawing/2014/main" id="{7F079132-C391-3E65-5E67-C9E140A79B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0">
            <a:off x="4114055" y="3058169"/>
            <a:ext cx="4688800" cy="3049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B27C85-C003-1B78-AB3D-EF891CCEBF53}"/>
              </a:ext>
            </a:extLst>
          </p:cNvPr>
          <p:cNvSpPr txBox="1"/>
          <p:nvPr/>
        </p:nvSpPr>
        <p:spPr>
          <a:xfrm rot="600000">
            <a:off x="4169578" y="3116823"/>
            <a:ext cx="2357138" cy="264397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Hayward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Primary School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Crediton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has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made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planters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out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of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old shoes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,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which they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grow 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flowering plants 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 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to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encourage 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insect life 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at their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school.</a:t>
            </a:r>
            <a:endParaRPr lang="en-GB" sz="1600" spc="50" dirty="0">
              <a:solidFill>
                <a:schemeClr val="tx1"/>
              </a:solidFill>
              <a:latin typeface="Cavolini" panose="03000502040302020204" pitchFamily="66" charset="0"/>
              <a:ea typeface="Lato" panose="020F0502020204030203" pitchFamily="34" charset="0"/>
              <a:cs typeface="Cavolini" panose="0300050204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A54FD4-503F-F20E-29F8-D1EFBDD95DC0}"/>
              </a:ext>
            </a:extLst>
          </p:cNvPr>
          <p:cNvSpPr txBox="1"/>
          <p:nvPr/>
        </p:nvSpPr>
        <p:spPr>
          <a:xfrm rot="600000">
            <a:off x="6418486" y="4682348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Mayor of Leeds,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E88A4-3167-4DC3-D8E0-BF93D0383189}"/>
              </a:ext>
            </a:extLst>
          </p:cNvPr>
          <p:cNvSpPr txBox="1"/>
          <p:nvPr/>
        </p:nvSpPr>
        <p:spPr>
          <a:xfrm rot="600000">
            <a:off x="6338161" y="4958011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1</a:t>
            </a:r>
            <a:r>
              <a:rPr lang="en-GB" sz="1400" spc="50" baseline="3000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st</a:t>
            </a:r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Floor West,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742AE1-EFC0-1BAD-4AA0-4157C39CB9A7}"/>
              </a:ext>
            </a:extLst>
          </p:cNvPr>
          <p:cNvSpPr txBox="1"/>
          <p:nvPr/>
        </p:nvSpPr>
        <p:spPr>
          <a:xfrm rot="600000">
            <a:off x="6301916" y="5237108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Civic Hall,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82D19C-3BB2-56AA-7F60-2CD8E0B66CD9}"/>
              </a:ext>
            </a:extLst>
          </p:cNvPr>
          <p:cNvSpPr txBox="1"/>
          <p:nvPr/>
        </p:nvSpPr>
        <p:spPr>
          <a:xfrm rot="600000">
            <a:off x="6233250" y="5508168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LEEDS.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63BCA9-5858-1A91-4FC2-5DDC8240AFA3}"/>
              </a:ext>
            </a:extLst>
          </p:cNvPr>
          <p:cNvGrpSpPr/>
          <p:nvPr/>
        </p:nvGrpSpPr>
        <p:grpSpPr>
          <a:xfrm>
            <a:off x="5378406" y="1248813"/>
            <a:ext cx="3401697" cy="1445931"/>
            <a:chOff x="5378406" y="1248813"/>
            <a:chExt cx="3401697" cy="14459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802A23-521E-D89E-C51C-2E0AB3658B5F}"/>
                </a:ext>
              </a:extLst>
            </p:cNvPr>
            <p:cNvSpPr txBox="1"/>
            <p:nvPr/>
          </p:nvSpPr>
          <p:spPr>
            <a:xfrm>
              <a:off x="5828811" y="1417421"/>
              <a:ext cx="2541465" cy="1110814"/>
            </a:xfrm>
            <a:prstGeom prst="rect">
              <a:avLst/>
            </a:prstGeom>
            <a:solidFill>
              <a:schemeClr val="accent5"/>
            </a:solidFill>
            <a:ln w="19050">
              <a:noFill/>
              <a:extLst>
                <a:ext uri="{C807C97D-BFC1-408E-A445-0C87EB9F89A2}">
                  <ask:lineSketchStyleProps xmlns:ask="http://schemas.microsoft.com/office/drawing/2018/sketchyshapes" sd="2649982780">
                    <a:custGeom>
                      <a:avLst/>
                      <a:gdLst>
                        <a:gd name="connsiteX0" fmla="*/ 0 w 3655542"/>
                        <a:gd name="connsiteY0" fmla="*/ 0 h 1930484"/>
                        <a:gd name="connsiteX1" fmla="*/ 572702 w 3655542"/>
                        <a:gd name="connsiteY1" fmla="*/ 0 h 1930484"/>
                        <a:gd name="connsiteX2" fmla="*/ 1255069 w 3655542"/>
                        <a:gd name="connsiteY2" fmla="*/ 0 h 1930484"/>
                        <a:gd name="connsiteX3" fmla="*/ 1791216 w 3655542"/>
                        <a:gd name="connsiteY3" fmla="*/ 0 h 1930484"/>
                        <a:gd name="connsiteX4" fmla="*/ 2327362 w 3655542"/>
                        <a:gd name="connsiteY4" fmla="*/ 0 h 1930484"/>
                        <a:gd name="connsiteX5" fmla="*/ 2936619 w 3655542"/>
                        <a:gd name="connsiteY5" fmla="*/ 0 h 1930484"/>
                        <a:gd name="connsiteX6" fmla="*/ 3655542 w 3655542"/>
                        <a:gd name="connsiteY6" fmla="*/ 0 h 1930484"/>
                        <a:gd name="connsiteX7" fmla="*/ 3655542 w 3655542"/>
                        <a:gd name="connsiteY7" fmla="*/ 682104 h 1930484"/>
                        <a:gd name="connsiteX8" fmla="*/ 3655542 w 3655542"/>
                        <a:gd name="connsiteY8" fmla="*/ 1344904 h 1930484"/>
                        <a:gd name="connsiteX9" fmla="*/ 3655542 w 3655542"/>
                        <a:gd name="connsiteY9" fmla="*/ 1930484 h 1930484"/>
                        <a:gd name="connsiteX10" fmla="*/ 3082840 w 3655542"/>
                        <a:gd name="connsiteY10" fmla="*/ 1930484 h 1930484"/>
                        <a:gd name="connsiteX11" fmla="*/ 2510139 w 3655542"/>
                        <a:gd name="connsiteY11" fmla="*/ 1930484 h 1930484"/>
                        <a:gd name="connsiteX12" fmla="*/ 1827771 w 3655542"/>
                        <a:gd name="connsiteY12" fmla="*/ 1930484 h 1930484"/>
                        <a:gd name="connsiteX13" fmla="*/ 1218514 w 3655542"/>
                        <a:gd name="connsiteY13" fmla="*/ 1930484 h 1930484"/>
                        <a:gd name="connsiteX14" fmla="*/ 572702 w 3655542"/>
                        <a:gd name="connsiteY14" fmla="*/ 1930484 h 1930484"/>
                        <a:gd name="connsiteX15" fmla="*/ 0 w 3655542"/>
                        <a:gd name="connsiteY15" fmla="*/ 1930484 h 1930484"/>
                        <a:gd name="connsiteX16" fmla="*/ 0 w 3655542"/>
                        <a:gd name="connsiteY16" fmla="*/ 1267684 h 1930484"/>
                        <a:gd name="connsiteX17" fmla="*/ 0 w 3655542"/>
                        <a:gd name="connsiteY17" fmla="*/ 662800 h 1930484"/>
                        <a:gd name="connsiteX18" fmla="*/ 0 w 3655542"/>
                        <a:gd name="connsiteY18" fmla="*/ 0 h 1930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655542" h="1930484" fill="none" extrusionOk="0">
                          <a:moveTo>
                            <a:pt x="0" y="0"/>
                          </a:moveTo>
                          <a:cubicBezTo>
                            <a:pt x="233105" y="8443"/>
                            <a:pt x="369039" y="-22422"/>
                            <a:pt x="572702" y="0"/>
                          </a:cubicBezTo>
                          <a:cubicBezTo>
                            <a:pt x="776365" y="22422"/>
                            <a:pt x="1081431" y="7694"/>
                            <a:pt x="1255069" y="0"/>
                          </a:cubicBezTo>
                          <a:cubicBezTo>
                            <a:pt x="1428707" y="-7694"/>
                            <a:pt x="1574105" y="-21551"/>
                            <a:pt x="1791216" y="0"/>
                          </a:cubicBezTo>
                          <a:cubicBezTo>
                            <a:pt x="2008327" y="21551"/>
                            <a:pt x="2162703" y="-17503"/>
                            <a:pt x="2327362" y="0"/>
                          </a:cubicBezTo>
                          <a:cubicBezTo>
                            <a:pt x="2492021" y="17503"/>
                            <a:pt x="2632548" y="-5457"/>
                            <a:pt x="2936619" y="0"/>
                          </a:cubicBezTo>
                          <a:cubicBezTo>
                            <a:pt x="3240690" y="5457"/>
                            <a:pt x="3350315" y="17061"/>
                            <a:pt x="3655542" y="0"/>
                          </a:cubicBezTo>
                          <a:cubicBezTo>
                            <a:pt x="3645563" y="242266"/>
                            <a:pt x="3637571" y="442319"/>
                            <a:pt x="3655542" y="682104"/>
                          </a:cubicBezTo>
                          <a:cubicBezTo>
                            <a:pt x="3673513" y="921889"/>
                            <a:pt x="3627663" y="1114952"/>
                            <a:pt x="3655542" y="1344904"/>
                          </a:cubicBezTo>
                          <a:cubicBezTo>
                            <a:pt x="3683421" y="1574856"/>
                            <a:pt x="3659178" y="1737246"/>
                            <a:pt x="3655542" y="1930484"/>
                          </a:cubicBezTo>
                          <a:cubicBezTo>
                            <a:pt x="3417838" y="1950232"/>
                            <a:pt x="3295574" y="1909534"/>
                            <a:pt x="3082840" y="1930484"/>
                          </a:cubicBezTo>
                          <a:cubicBezTo>
                            <a:pt x="2870106" y="1951434"/>
                            <a:pt x="2711629" y="1958071"/>
                            <a:pt x="2510139" y="1930484"/>
                          </a:cubicBezTo>
                          <a:cubicBezTo>
                            <a:pt x="2308649" y="1902897"/>
                            <a:pt x="2164308" y="1950768"/>
                            <a:pt x="1827771" y="1930484"/>
                          </a:cubicBezTo>
                          <a:cubicBezTo>
                            <a:pt x="1491234" y="1910200"/>
                            <a:pt x="1349636" y="1907292"/>
                            <a:pt x="1218514" y="1930484"/>
                          </a:cubicBezTo>
                          <a:cubicBezTo>
                            <a:pt x="1087392" y="1953676"/>
                            <a:pt x="799779" y="1919217"/>
                            <a:pt x="572702" y="1930484"/>
                          </a:cubicBezTo>
                          <a:cubicBezTo>
                            <a:pt x="345625" y="1941751"/>
                            <a:pt x="235000" y="1953657"/>
                            <a:pt x="0" y="1930484"/>
                          </a:cubicBezTo>
                          <a:cubicBezTo>
                            <a:pt x="26983" y="1629631"/>
                            <a:pt x="15922" y="1475539"/>
                            <a:pt x="0" y="1267684"/>
                          </a:cubicBezTo>
                          <a:cubicBezTo>
                            <a:pt x="-15922" y="1059829"/>
                            <a:pt x="28489" y="931895"/>
                            <a:pt x="0" y="662800"/>
                          </a:cubicBezTo>
                          <a:cubicBezTo>
                            <a:pt x="-28489" y="393705"/>
                            <a:pt x="-14272" y="164133"/>
                            <a:pt x="0" y="0"/>
                          </a:cubicBezTo>
                          <a:close/>
                        </a:path>
                        <a:path w="3655542" h="1930484" stroke="0" extrusionOk="0">
                          <a:moveTo>
                            <a:pt x="0" y="0"/>
                          </a:moveTo>
                          <a:cubicBezTo>
                            <a:pt x="162646" y="17919"/>
                            <a:pt x="433126" y="28444"/>
                            <a:pt x="609257" y="0"/>
                          </a:cubicBezTo>
                          <a:cubicBezTo>
                            <a:pt x="785388" y="-28444"/>
                            <a:pt x="991399" y="-15121"/>
                            <a:pt x="1108848" y="0"/>
                          </a:cubicBezTo>
                          <a:cubicBezTo>
                            <a:pt x="1226297" y="15121"/>
                            <a:pt x="1609821" y="15282"/>
                            <a:pt x="1791216" y="0"/>
                          </a:cubicBezTo>
                          <a:cubicBezTo>
                            <a:pt x="1972611" y="-15282"/>
                            <a:pt x="2170838" y="23148"/>
                            <a:pt x="2473583" y="0"/>
                          </a:cubicBezTo>
                          <a:cubicBezTo>
                            <a:pt x="2776328" y="-23148"/>
                            <a:pt x="2883177" y="-25301"/>
                            <a:pt x="3082840" y="0"/>
                          </a:cubicBezTo>
                          <a:cubicBezTo>
                            <a:pt x="3282503" y="25301"/>
                            <a:pt x="3435692" y="21397"/>
                            <a:pt x="3655542" y="0"/>
                          </a:cubicBezTo>
                          <a:cubicBezTo>
                            <a:pt x="3671332" y="291513"/>
                            <a:pt x="3666523" y="370805"/>
                            <a:pt x="3655542" y="662800"/>
                          </a:cubicBezTo>
                          <a:cubicBezTo>
                            <a:pt x="3644561" y="954795"/>
                            <a:pt x="3652474" y="1158505"/>
                            <a:pt x="3655542" y="1325599"/>
                          </a:cubicBezTo>
                          <a:cubicBezTo>
                            <a:pt x="3658610" y="1492693"/>
                            <a:pt x="3676995" y="1762480"/>
                            <a:pt x="3655542" y="1930484"/>
                          </a:cubicBezTo>
                          <a:cubicBezTo>
                            <a:pt x="3454993" y="1951110"/>
                            <a:pt x="3273562" y="1932606"/>
                            <a:pt x="3082840" y="1930484"/>
                          </a:cubicBezTo>
                          <a:cubicBezTo>
                            <a:pt x="2892118" y="1928362"/>
                            <a:pt x="2715553" y="1922921"/>
                            <a:pt x="2510139" y="1930484"/>
                          </a:cubicBezTo>
                          <a:cubicBezTo>
                            <a:pt x="2304725" y="1938047"/>
                            <a:pt x="2232365" y="1955851"/>
                            <a:pt x="1973993" y="1930484"/>
                          </a:cubicBezTo>
                          <a:cubicBezTo>
                            <a:pt x="1715621" y="1905117"/>
                            <a:pt x="1690235" y="1931913"/>
                            <a:pt x="1474402" y="1930484"/>
                          </a:cubicBezTo>
                          <a:cubicBezTo>
                            <a:pt x="1258569" y="1929055"/>
                            <a:pt x="1044281" y="1943192"/>
                            <a:pt x="901700" y="1930484"/>
                          </a:cubicBezTo>
                          <a:cubicBezTo>
                            <a:pt x="759119" y="1917776"/>
                            <a:pt x="282735" y="1912518"/>
                            <a:pt x="0" y="1930484"/>
                          </a:cubicBezTo>
                          <a:cubicBezTo>
                            <a:pt x="27997" y="1743326"/>
                            <a:pt x="31638" y="1590846"/>
                            <a:pt x="0" y="1267684"/>
                          </a:cubicBezTo>
                          <a:cubicBezTo>
                            <a:pt x="-31638" y="944522"/>
                            <a:pt x="-16981" y="758736"/>
                            <a:pt x="0" y="585580"/>
                          </a:cubicBezTo>
                          <a:cubicBezTo>
                            <a:pt x="16981" y="412424"/>
                            <a:pt x="-261" y="19845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wrap="square" lIns="180000" tIns="180000" rIns="180000" bIns="180000" anchor="ctr" anchorCtr="0">
              <a:noAutofit/>
            </a:bodyPr>
            <a:lstStyle/>
            <a:p>
              <a:pPr algn="ctr"/>
              <a:r>
                <a:rPr lang="en-GB" b="1" spc="50" dirty="0">
                  <a:solidFill>
                    <a:schemeClr val="bg1"/>
                  </a:solidFill>
                  <a:latin typeface="Century Gothic" panose="020B0502020202020204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Is there room for this in your local town or city?</a:t>
              </a:r>
              <a:endPara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2" name="Picture 2" descr="Windows 11 23H2">
              <a:extLst>
                <a:ext uri="{FF2B5EF4-FFF2-40B4-BE49-F238E27FC236}">
                  <a16:creationId xmlns:a16="http://schemas.microsoft.com/office/drawing/2014/main" id="{D008566E-CC5D-02DE-9089-3A6F5946E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000000">
              <a:off x="5378406" y="1875088"/>
              <a:ext cx="819656" cy="8196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Windows 11 23H2">
              <a:extLst>
                <a:ext uri="{FF2B5EF4-FFF2-40B4-BE49-F238E27FC236}">
                  <a16:creationId xmlns:a16="http://schemas.microsoft.com/office/drawing/2014/main" id="{68A74972-9980-9FE7-D4E1-132599C05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00000" flipV="1">
              <a:off x="7960447" y="1248813"/>
              <a:ext cx="819656" cy="8196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3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3" grpId="0" uiExpand="1" build="p"/>
      <p:bldP spid="5" grpId="0" uiExpand="1" build="p"/>
      <p:bldP spid="7" grpId="0" uiExpand="1" build="p"/>
      <p:bldP spid="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 planks with cracks&#10;&#10;Description automatically generated with medium confidence">
            <a:extLst>
              <a:ext uri="{FF2B5EF4-FFF2-40B4-BE49-F238E27FC236}">
                <a16:creationId xmlns:a16="http://schemas.microsoft.com/office/drawing/2014/main" id="{ECF9EBA5-A4AB-F938-0FAB-00C677E8A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5813"/>
            <a:ext cx="9144001" cy="579358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BiodiverCITIES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close up of a mat&#10;&#10;Description automatically generated with medium confidence">
            <a:extLst>
              <a:ext uri="{FF2B5EF4-FFF2-40B4-BE49-F238E27FC236}">
                <a16:creationId xmlns:a16="http://schemas.microsoft.com/office/drawing/2014/main" id="{12023390-D36F-0E64-10CB-297F20868E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4" t="4647" r="4638" b="5376"/>
          <a:stretch/>
        </p:blipFill>
        <p:spPr>
          <a:xfrm>
            <a:off x="31735" y="785813"/>
            <a:ext cx="9095210" cy="579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0B6634D-A0C7-9CB3-FD8E-743F6F9BA9B6}"/>
              </a:ext>
            </a:extLst>
          </p:cNvPr>
          <p:cNvGrpSpPr/>
          <p:nvPr/>
        </p:nvGrpSpPr>
        <p:grpSpPr>
          <a:xfrm>
            <a:off x="158805" y="1397675"/>
            <a:ext cx="4834224" cy="3064284"/>
            <a:chOff x="158805" y="1397675"/>
            <a:chExt cx="4834224" cy="306428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0237068-07BC-2278-CF8A-36B662DB8A40}"/>
                </a:ext>
              </a:extLst>
            </p:cNvPr>
            <p:cNvGrpSpPr/>
            <p:nvPr/>
          </p:nvGrpSpPr>
          <p:grpSpPr>
            <a:xfrm>
              <a:off x="305829" y="1397675"/>
              <a:ext cx="4687200" cy="3049200"/>
              <a:chOff x="305829" y="1397675"/>
              <a:chExt cx="4687200" cy="30492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FB8700-D6AA-DE28-5B6B-277A05472508}"/>
                  </a:ext>
                </a:extLst>
              </p:cNvPr>
              <p:cNvSpPr/>
              <p:nvPr/>
            </p:nvSpPr>
            <p:spPr>
              <a:xfrm rot="21000000">
                <a:off x="305829" y="1397675"/>
                <a:ext cx="4687200" cy="3049200"/>
              </a:xfrm>
              <a:prstGeom prst="rect">
                <a:avLst/>
              </a:prstGeom>
              <a:solidFill>
                <a:srgbClr val="FAF6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7" name="Picture 16" descr="A sign in a garden&#10;&#10;Description automatically generated">
                <a:extLst>
                  <a:ext uri="{FF2B5EF4-FFF2-40B4-BE49-F238E27FC236}">
                    <a16:creationId xmlns:a16="http://schemas.microsoft.com/office/drawing/2014/main" id="{E1E97B2C-4F1C-4041-4721-96F4A0D7D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000000">
                <a:off x="440829" y="1509227"/>
                <a:ext cx="4417200" cy="2826097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DA3502-F498-53AB-2258-6FB86542AEB1}"/>
                </a:ext>
              </a:extLst>
            </p:cNvPr>
            <p:cNvSpPr txBox="1"/>
            <p:nvPr/>
          </p:nvSpPr>
          <p:spPr>
            <a:xfrm rot="21000000">
              <a:off x="158805" y="4033980"/>
              <a:ext cx="3969717" cy="427979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ctr"/>
              <a:r>
                <a:rPr lang="en-GB" sz="1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stellar" panose="020A0402060406010301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Conwy, North Wales</a:t>
              </a:r>
              <a:endParaRPr lang="en-GB" sz="1600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stellar" panose="020A0402060406010301" pitchFamily="18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20" name="Picture 19" descr="A postcard with a stamp and a stamp&#10;&#10;Description automatically generated">
            <a:extLst>
              <a:ext uri="{FF2B5EF4-FFF2-40B4-BE49-F238E27FC236}">
                <a16:creationId xmlns:a16="http://schemas.microsoft.com/office/drawing/2014/main" id="{13E6DA08-98E6-9197-6969-ADCD913999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0">
            <a:off x="4123243" y="3083163"/>
            <a:ext cx="4690642" cy="304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2143FC-14D5-C91C-831A-0301ADED1F73}"/>
              </a:ext>
            </a:extLst>
          </p:cNvPr>
          <p:cNvSpPr txBox="1"/>
          <p:nvPr/>
        </p:nvSpPr>
        <p:spPr>
          <a:xfrm rot="600000">
            <a:off x="4266646" y="3107066"/>
            <a:ext cx="2195047" cy="264397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A business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called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Incredible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Edible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has a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group in Conwy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that has made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flower, herb,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fruit and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vegetable beds 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patches all over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the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town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.</a:t>
            </a:r>
            <a:endParaRPr lang="en-GB" sz="1600" spc="50" dirty="0">
              <a:solidFill>
                <a:schemeClr val="tx1"/>
              </a:solidFill>
              <a:latin typeface="Cavolini" panose="03000502040302020204" pitchFamily="66" charset="0"/>
              <a:ea typeface="Lato" panose="020F0502020204030203" pitchFamily="34" charset="0"/>
              <a:cs typeface="Cavolini" panose="0300050204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BE995-EB21-93E0-20D7-46B7B4FCE029}"/>
              </a:ext>
            </a:extLst>
          </p:cNvPr>
          <p:cNvSpPr txBox="1"/>
          <p:nvPr/>
        </p:nvSpPr>
        <p:spPr>
          <a:xfrm rot="600000">
            <a:off x="6472804" y="4731541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Mayor of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55425E-041D-8975-7790-5B44E26852AA}"/>
              </a:ext>
            </a:extLst>
          </p:cNvPr>
          <p:cNvSpPr txBox="1"/>
          <p:nvPr/>
        </p:nvSpPr>
        <p:spPr>
          <a:xfrm rot="600000">
            <a:off x="6410585" y="5007204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Nottingham,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2E5950-2ACC-EFA6-2821-ADC21F335258}"/>
              </a:ext>
            </a:extLst>
          </p:cNvPr>
          <p:cNvSpPr txBox="1"/>
          <p:nvPr/>
        </p:nvSpPr>
        <p:spPr>
          <a:xfrm rot="600000">
            <a:off x="6356234" y="5280783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Council House,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FB201B-3386-C948-6B1D-BE1F9E340A55}"/>
              </a:ext>
            </a:extLst>
          </p:cNvPr>
          <p:cNvSpPr txBox="1"/>
          <p:nvPr/>
        </p:nvSpPr>
        <p:spPr>
          <a:xfrm rot="600000">
            <a:off x="6287568" y="5541219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NOTTINGHAM.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90DA74-FF87-6B04-DF39-243CE44061E7}"/>
              </a:ext>
            </a:extLst>
          </p:cNvPr>
          <p:cNvGrpSpPr/>
          <p:nvPr/>
        </p:nvGrpSpPr>
        <p:grpSpPr>
          <a:xfrm>
            <a:off x="5378406" y="1248813"/>
            <a:ext cx="3401697" cy="1445931"/>
            <a:chOff x="5378406" y="1248813"/>
            <a:chExt cx="3401697" cy="14459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01C22B-C18C-3B74-2307-258F5159B191}"/>
                </a:ext>
              </a:extLst>
            </p:cNvPr>
            <p:cNvSpPr txBox="1"/>
            <p:nvPr/>
          </p:nvSpPr>
          <p:spPr>
            <a:xfrm>
              <a:off x="5828811" y="1417421"/>
              <a:ext cx="2541465" cy="1110814"/>
            </a:xfrm>
            <a:prstGeom prst="rect">
              <a:avLst/>
            </a:prstGeom>
            <a:solidFill>
              <a:schemeClr val="accent5"/>
            </a:solidFill>
            <a:ln w="19050">
              <a:noFill/>
              <a:extLst>
                <a:ext uri="{C807C97D-BFC1-408E-A445-0C87EB9F89A2}">
                  <ask:lineSketchStyleProps xmlns:ask="http://schemas.microsoft.com/office/drawing/2018/sketchyshapes" sd="2649982780">
                    <a:custGeom>
                      <a:avLst/>
                      <a:gdLst>
                        <a:gd name="connsiteX0" fmla="*/ 0 w 3655542"/>
                        <a:gd name="connsiteY0" fmla="*/ 0 h 1930484"/>
                        <a:gd name="connsiteX1" fmla="*/ 572702 w 3655542"/>
                        <a:gd name="connsiteY1" fmla="*/ 0 h 1930484"/>
                        <a:gd name="connsiteX2" fmla="*/ 1255069 w 3655542"/>
                        <a:gd name="connsiteY2" fmla="*/ 0 h 1930484"/>
                        <a:gd name="connsiteX3" fmla="*/ 1791216 w 3655542"/>
                        <a:gd name="connsiteY3" fmla="*/ 0 h 1930484"/>
                        <a:gd name="connsiteX4" fmla="*/ 2327362 w 3655542"/>
                        <a:gd name="connsiteY4" fmla="*/ 0 h 1930484"/>
                        <a:gd name="connsiteX5" fmla="*/ 2936619 w 3655542"/>
                        <a:gd name="connsiteY5" fmla="*/ 0 h 1930484"/>
                        <a:gd name="connsiteX6" fmla="*/ 3655542 w 3655542"/>
                        <a:gd name="connsiteY6" fmla="*/ 0 h 1930484"/>
                        <a:gd name="connsiteX7" fmla="*/ 3655542 w 3655542"/>
                        <a:gd name="connsiteY7" fmla="*/ 682104 h 1930484"/>
                        <a:gd name="connsiteX8" fmla="*/ 3655542 w 3655542"/>
                        <a:gd name="connsiteY8" fmla="*/ 1344904 h 1930484"/>
                        <a:gd name="connsiteX9" fmla="*/ 3655542 w 3655542"/>
                        <a:gd name="connsiteY9" fmla="*/ 1930484 h 1930484"/>
                        <a:gd name="connsiteX10" fmla="*/ 3082840 w 3655542"/>
                        <a:gd name="connsiteY10" fmla="*/ 1930484 h 1930484"/>
                        <a:gd name="connsiteX11" fmla="*/ 2510139 w 3655542"/>
                        <a:gd name="connsiteY11" fmla="*/ 1930484 h 1930484"/>
                        <a:gd name="connsiteX12" fmla="*/ 1827771 w 3655542"/>
                        <a:gd name="connsiteY12" fmla="*/ 1930484 h 1930484"/>
                        <a:gd name="connsiteX13" fmla="*/ 1218514 w 3655542"/>
                        <a:gd name="connsiteY13" fmla="*/ 1930484 h 1930484"/>
                        <a:gd name="connsiteX14" fmla="*/ 572702 w 3655542"/>
                        <a:gd name="connsiteY14" fmla="*/ 1930484 h 1930484"/>
                        <a:gd name="connsiteX15" fmla="*/ 0 w 3655542"/>
                        <a:gd name="connsiteY15" fmla="*/ 1930484 h 1930484"/>
                        <a:gd name="connsiteX16" fmla="*/ 0 w 3655542"/>
                        <a:gd name="connsiteY16" fmla="*/ 1267684 h 1930484"/>
                        <a:gd name="connsiteX17" fmla="*/ 0 w 3655542"/>
                        <a:gd name="connsiteY17" fmla="*/ 662800 h 1930484"/>
                        <a:gd name="connsiteX18" fmla="*/ 0 w 3655542"/>
                        <a:gd name="connsiteY18" fmla="*/ 0 h 1930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655542" h="1930484" fill="none" extrusionOk="0">
                          <a:moveTo>
                            <a:pt x="0" y="0"/>
                          </a:moveTo>
                          <a:cubicBezTo>
                            <a:pt x="233105" y="8443"/>
                            <a:pt x="369039" y="-22422"/>
                            <a:pt x="572702" y="0"/>
                          </a:cubicBezTo>
                          <a:cubicBezTo>
                            <a:pt x="776365" y="22422"/>
                            <a:pt x="1081431" y="7694"/>
                            <a:pt x="1255069" y="0"/>
                          </a:cubicBezTo>
                          <a:cubicBezTo>
                            <a:pt x="1428707" y="-7694"/>
                            <a:pt x="1574105" y="-21551"/>
                            <a:pt x="1791216" y="0"/>
                          </a:cubicBezTo>
                          <a:cubicBezTo>
                            <a:pt x="2008327" y="21551"/>
                            <a:pt x="2162703" y="-17503"/>
                            <a:pt x="2327362" y="0"/>
                          </a:cubicBezTo>
                          <a:cubicBezTo>
                            <a:pt x="2492021" y="17503"/>
                            <a:pt x="2632548" y="-5457"/>
                            <a:pt x="2936619" y="0"/>
                          </a:cubicBezTo>
                          <a:cubicBezTo>
                            <a:pt x="3240690" y="5457"/>
                            <a:pt x="3350315" y="17061"/>
                            <a:pt x="3655542" y="0"/>
                          </a:cubicBezTo>
                          <a:cubicBezTo>
                            <a:pt x="3645563" y="242266"/>
                            <a:pt x="3637571" y="442319"/>
                            <a:pt x="3655542" y="682104"/>
                          </a:cubicBezTo>
                          <a:cubicBezTo>
                            <a:pt x="3673513" y="921889"/>
                            <a:pt x="3627663" y="1114952"/>
                            <a:pt x="3655542" y="1344904"/>
                          </a:cubicBezTo>
                          <a:cubicBezTo>
                            <a:pt x="3683421" y="1574856"/>
                            <a:pt x="3659178" y="1737246"/>
                            <a:pt x="3655542" y="1930484"/>
                          </a:cubicBezTo>
                          <a:cubicBezTo>
                            <a:pt x="3417838" y="1950232"/>
                            <a:pt x="3295574" y="1909534"/>
                            <a:pt x="3082840" y="1930484"/>
                          </a:cubicBezTo>
                          <a:cubicBezTo>
                            <a:pt x="2870106" y="1951434"/>
                            <a:pt x="2711629" y="1958071"/>
                            <a:pt x="2510139" y="1930484"/>
                          </a:cubicBezTo>
                          <a:cubicBezTo>
                            <a:pt x="2308649" y="1902897"/>
                            <a:pt x="2164308" y="1950768"/>
                            <a:pt x="1827771" y="1930484"/>
                          </a:cubicBezTo>
                          <a:cubicBezTo>
                            <a:pt x="1491234" y="1910200"/>
                            <a:pt x="1349636" y="1907292"/>
                            <a:pt x="1218514" y="1930484"/>
                          </a:cubicBezTo>
                          <a:cubicBezTo>
                            <a:pt x="1087392" y="1953676"/>
                            <a:pt x="799779" y="1919217"/>
                            <a:pt x="572702" y="1930484"/>
                          </a:cubicBezTo>
                          <a:cubicBezTo>
                            <a:pt x="345625" y="1941751"/>
                            <a:pt x="235000" y="1953657"/>
                            <a:pt x="0" y="1930484"/>
                          </a:cubicBezTo>
                          <a:cubicBezTo>
                            <a:pt x="26983" y="1629631"/>
                            <a:pt x="15922" y="1475539"/>
                            <a:pt x="0" y="1267684"/>
                          </a:cubicBezTo>
                          <a:cubicBezTo>
                            <a:pt x="-15922" y="1059829"/>
                            <a:pt x="28489" y="931895"/>
                            <a:pt x="0" y="662800"/>
                          </a:cubicBezTo>
                          <a:cubicBezTo>
                            <a:pt x="-28489" y="393705"/>
                            <a:pt x="-14272" y="164133"/>
                            <a:pt x="0" y="0"/>
                          </a:cubicBezTo>
                          <a:close/>
                        </a:path>
                        <a:path w="3655542" h="1930484" stroke="0" extrusionOk="0">
                          <a:moveTo>
                            <a:pt x="0" y="0"/>
                          </a:moveTo>
                          <a:cubicBezTo>
                            <a:pt x="162646" y="17919"/>
                            <a:pt x="433126" y="28444"/>
                            <a:pt x="609257" y="0"/>
                          </a:cubicBezTo>
                          <a:cubicBezTo>
                            <a:pt x="785388" y="-28444"/>
                            <a:pt x="991399" y="-15121"/>
                            <a:pt x="1108848" y="0"/>
                          </a:cubicBezTo>
                          <a:cubicBezTo>
                            <a:pt x="1226297" y="15121"/>
                            <a:pt x="1609821" y="15282"/>
                            <a:pt x="1791216" y="0"/>
                          </a:cubicBezTo>
                          <a:cubicBezTo>
                            <a:pt x="1972611" y="-15282"/>
                            <a:pt x="2170838" y="23148"/>
                            <a:pt x="2473583" y="0"/>
                          </a:cubicBezTo>
                          <a:cubicBezTo>
                            <a:pt x="2776328" y="-23148"/>
                            <a:pt x="2883177" y="-25301"/>
                            <a:pt x="3082840" y="0"/>
                          </a:cubicBezTo>
                          <a:cubicBezTo>
                            <a:pt x="3282503" y="25301"/>
                            <a:pt x="3435692" y="21397"/>
                            <a:pt x="3655542" y="0"/>
                          </a:cubicBezTo>
                          <a:cubicBezTo>
                            <a:pt x="3671332" y="291513"/>
                            <a:pt x="3666523" y="370805"/>
                            <a:pt x="3655542" y="662800"/>
                          </a:cubicBezTo>
                          <a:cubicBezTo>
                            <a:pt x="3644561" y="954795"/>
                            <a:pt x="3652474" y="1158505"/>
                            <a:pt x="3655542" y="1325599"/>
                          </a:cubicBezTo>
                          <a:cubicBezTo>
                            <a:pt x="3658610" y="1492693"/>
                            <a:pt x="3676995" y="1762480"/>
                            <a:pt x="3655542" y="1930484"/>
                          </a:cubicBezTo>
                          <a:cubicBezTo>
                            <a:pt x="3454993" y="1951110"/>
                            <a:pt x="3273562" y="1932606"/>
                            <a:pt x="3082840" y="1930484"/>
                          </a:cubicBezTo>
                          <a:cubicBezTo>
                            <a:pt x="2892118" y="1928362"/>
                            <a:pt x="2715553" y="1922921"/>
                            <a:pt x="2510139" y="1930484"/>
                          </a:cubicBezTo>
                          <a:cubicBezTo>
                            <a:pt x="2304725" y="1938047"/>
                            <a:pt x="2232365" y="1955851"/>
                            <a:pt x="1973993" y="1930484"/>
                          </a:cubicBezTo>
                          <a:cubicBezTo>
                            <a:pt x="1715621" y="1905117"/>
                            <a:pt x="1690235" y="1931913"/>
                            <a:pt x="1474402" y="1930484"/>
                          </a:cubicBezTo>
                          <a:cubicBezTo>
                            <a:pt x="1258569" y="1929055"/>
                            <a:pt x="1044281" y="1943192"/>
                            <a:pt x="901700" y="1930484"/>
                          </a:cubicBezTo>
                          <a:cubicBezTo>
                            <a:pt x="759119" y="1917776"/>
                            <a:pt x="282735" y="1912518"/>
                            <a:pt x="0" y="1930484"/>
                          </a:cubicBezTo>
                          <a:cubicBezTo>
                            <a:pt x="27997" y="1743326"/>
                            <a:pt x="31638" y="1590846"/>
                            <a:pt x="0" y="1267684"/>
                          </a:cubicBezTo>
                          <a:cubicBezTo>
                            <a:pt x="-31638" y="944522"/>
                            <a:pt x="-16981" y="758736"/>
                            <a:pt x="0" y="585580"/>
                          </a:cubicBezTo>
                          <a:cubicBezTo>
                            <a:pt x="16981" y="412424"/>
                            <a:pt x="-261" y="19845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wrap="square" lIns="180000" tIns="180000" rIns="180000" bIns="180000" anchor="ctr" anchorCtr="0">
              <a:noAutofit/>
            </a:bodyPr>
            <a:lstStyle/>
            <a:p>
              <a:pPr algn="ctr"/>
              <a:r>
                <a:rPr lang="en-GB" b="1" spc="50" dirty="0">
                  <a:solidFill>
                    <a:schemeClr val="bg1"/>
                  </a:solidFill>
                  <a:latin typeface="Century Gothic" panose="020B0502020202020204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Is there room for this in your local town or city?</a:t>
              </a:r>
              <a:endPara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4" name="Picture 2" descr="Windows 11 23H2">
              <a:extLst>
                <a:ext uri="{FF2B5EF4-FFF2-40B4-BE49-F238E27FC236}">
                  <a16:creationId xmlns:a16="http://schemas.microsoft.com/office/drawing/2014/main" id="{9D8DA5AD-AF7D-E4DA-4710-63D41B23B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000000">
              <a:off x="5378406" y="1875088"/>
              <a:ext cx="819656" cy="8196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Windows 11 23H2">
              <a:extLst>
                <a:ext uri="{FF2B5EF4-FFF2-40B4-BE49-F238E27FC236}">
                  <a16:creationId xmlns:a16="http://schemas.microsoft.com/office/drawing/2014/main" id="{0F6FDCA1-4415-3146-FB26-4F471363E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00000" flipV="1">
              <a:off x="7960447" y="1248813"/>
              <a:ext cx="819656" cy="8196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917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3" grpId="0" uiExpand="1" build="p"/>
      <p:bldP spid="5" grpId="0" uiExpand="1" build="p"/>
      <p:bldP spid="9" grpId="0" uiExpand="1" build="p"/>
      <p:bldP spid="10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 planks with cracks&#10;&#10;Description automatically generated with medium confidence">
            <a:extLst>
              <a:ext uri="{FF2B5EF4-FFF2-40B4-BE49-F238E27FC236}">
                <a16:creationId xmlns:a16="http://schemas.microsoft.com/office/drawing/2014/main" id="{ECF9EBA5-A4AB-F938-0FAB-00C677E8A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5813"/>
            <a:ext cx="9144001" cy="579358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BiodiverCITIES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close up of a mat&#10;&#10;Description automatically generated with medium confidence">
            <a:extLst>
              <a:ext uri="{FF2B5EF4-FFF2-40B4-BE49-F238E27FC236}">
                <a16:creationId xmlns:a16="http://schemas.microsoft.com/office/drawing/2014/main" id="{12023390-D36F-0E64-10CB-297F20868E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4" t="4647" r="4638" b="5376"/>
          <a:stretch/>
        </p:blipFill>
        <p:spPr>
          <a:xfrm>
            <a:off x="31735" y="785813"/>
            <a:ext cx="9095210" cy="579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0B9BACA-C230-F644-AE1F-F6C6C9FB2565}"/>
              </a:ext>
            </a:extLst>
          </p:cNvPr>
          <p:cNvGrpSpPr/>
          <p:nvPr/>
        </p:nvGrpSpPr>
        <p:grpSpPr>
          <a:xfrm>
            <a:off x="305829" y="1397675"/>
            <a:ext cx="4687200" cy="3074771"/>
            <a:chOff x="305829" y="1397675"/>
            <a:chExt cx="4687200" cy="30747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FB8700-D6AA-DE28-5B6B-277A05472508}"/>
                </a:ext>
              </a:extLst>
            </p:cNvPr>
            <p:cNvSpPr/>
            <p:nvPr/>
          </p:nvSpPr>
          <p:spPr>
            <a:xfrm rot="21000000">
              <a:off x="305829" y="1397675"/>
              <a:ext cx="4687200" cy="3049200"/>
            </a:xfrm>
            <a:prstGeom prst="rect">
              <a:avLst/>
            </a:prstGeom>
            <a:solidFill>
              <a:srgbClr val="FAF6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828C473-62DB-86A6-51B7-C8CC1CBD3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00000">
              <a:off x="441731" y="1506752"/>
              <a:ext cx="4415396" cy="28310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9D8B97-A2F1-ED72-5E8C-54FA5476B840}"/>
                </a:ext>
              </a:extLst>
            </p:cNvPr>
            <p:cNvSpPr txBox="1"/>
            <p:nvPr/>
          </p:nvSpPr>
          <p:spPr>
            <a:xfrm rot="21000000">
              <a:off x="649764" y="3798246"/>
              <a:ext cx="2689603" cy="674200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r>
                <a:rPr lang="en-GB" sz="1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opperplate Gothic Light" panose="020E0507020206020404" pitchFamily="34" charset="0"/>
                  <a:ea typeface="Lato" panose="020F0502020204030203" pitchFamily="34" charset="0"/>
                  <a:cs typeface="Cavolini" panose="03000502040302020204" pitchFamily="66" charset="0"/>
                </a:rPr>
                <a:t>Manchester</a:t>
              </a:r>
            </a:p>
            <a:p>
              <a:r>
                <a:rPr lang="en-GB" sz="1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opperplate Gothic Light" panose="020E0507020206020404" pitchFamily="34" charset="0"/>
                  <a:ea typeface="Lato" panose="020F0502020204030203" pitchFamily="34" charset="0"/>
                  <a:cs typeface="Cavolini" panose="03000502040302020204" pitchFamily="66" charset="0"/>
                </a:rPr>
                <a:t>North-West England</a:t>
              </a:r>
              <a:endParaRPr lang="en-GB" sz="1600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pperplate Gothic Light" panose="020E0507020206020404" pitchFamily="34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4939C0A-3385-EC10-D103-5218D76F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5382">
            <a:off x="4132601" y="3083099"/>
            <a:ext cx="4685513" cy="30484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B27C85-C003-1B78-AB3D-EF891CCEBF53}"/>
              </a:ext>
            </a:extLst>
          </p:cNvPr>
          <p:cNvSpPr txBox="1"/>
          <p:nvPr/>
        </p:nvSpPr>
        <p:spPr>
          <a:xfrm rot="600000">
            <a:off x="4191324" y="3097239"/>
            <a:ext cx="2361256" cy="264397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An </a:t>
            </a:r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unused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railway bridge 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 Manchester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(Castlefield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Viaduct) has been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turned into a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city garden space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to </a:t>
            </a:r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increase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wildlife 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 the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city.</a:t>
            </a:r>
            <a:endParaRPr lang="en-GB" sz="1600" spc="50" dirty="0">
              <a:solidFill>
                <a:schemeClr val="tx1"/>
              </a:solidFill>
              <a:latin typeface="Cavolini" panose="03000502040302020204" pitchFamily="66" charset="0"/>
              <a:ea typeface="Lato" panose="020F0502020204030203" pitchFamily="34" charset="0"/>
              <a:cs typeface="Cavolini" panose="0300050204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C92993-EDEE-45B8-3913-874955CBFFB6}"/>
              </a:ext>
            </a:extLst>
          </p:cNvPr>
          <p:cNvSpPr txBox="1"/>
          <p:nvPr/>
        </p:nvSpPr>
        <p:spPr>
          <a:xfrm rot="600000">
            <a:off x="6472804" y="4742558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Mayor of London,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5BEED4-0589-261A-46E1-FEB509A7EA55}"/>
              </a:ext>
            </a:extLst>
          </p:cNvPr>
          <p:cNvSpPr txBox="1"/>
          <p:nvPr/>
        </p:nvSpPr>
        <p:spPr>
          <a:xfrm rot="600000">
            <a:off x="6410585" y="5013306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City Hall,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F083A5-0206-9290-6FA8-A9371503E7FB}"/>
              </a:ext>
            </a:extLst>
          </p:cNvPr>
          <p:cNvSpPr txBox="1"/>
          <p:nvPr/>
        </p:nvSpPr>
        <p:spPr>
          <a:xfrm rot="600000">
            <a:off x="6342166" y="5298698"/>
            <a:ext cx="2485361" cy="389507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35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Kamal Chunchie Way,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1E9675-7911-1650-7A8A-74D762B5DB27}"/>
              </a:ext>
            </a:extLst>
          </p:cNvPr>
          <p:cNvSpPr txBox="1"/>
          <p:nvPr/>
        </p:nvSpPr>
        <p:spPr>
          <a:xfrm rot="600000">
            <a:off x="6287568" y="5569355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LONDON.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1015F2-A0CC-132E-568F-E20A90FB76CA}"/>
              </a:ext>
            </a:extLst>
          </p:cNvPr>
          <p:cNvGrpSpPr/>
          <p:nvPr/>
        </p:nvGrpSpPr>
        <p:grpSpPr>
          <a:xfrm>
            <a:off x="5378406" y="1248813"/>
            <a:ext cx="3401697" cy="1445931"/>
            <a:chOff x="5378406" y="1248813"/>
            <a:chExt cx="3401697" cy="14459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01234E-58B3-1ADF-2E76-2199EA01C515}"/>
                </a:ext>
              </a:extLst>
            </p:cNvPr>
            <p:cNvSpPr txBox="1"/>
            <p:nvPr/>
          </p:nvSpPr>
          <p:spPr>
            <a:xfrm>
              <a:off x="5828811" y="1417421"/>
              <a:ext cx="2541465" cy="1110814"/>
            </a:xfrm>
            <a:prstGeom prst="rect">
              <a:avLst/>
            </a:prstGeom>
            <a:solidFill>
              <a:schemeClr val="accent5"/>
            </a:solidFill>
            <a:ln w="19050">
              <a:noFill/>
              <a:extLst>
                <a:ext uri="{C807C97D-BFC1-408E-A445-0C87EB9F89A2}">
                  <ask:lineSketchStyleProps xmlns:ask="http://schemas.microsoft.com/office/drawing/2018/sketchyshapes" sd="2649982780">
                    <a:custGeom>
                      <a:avLst/>
                      <a:gdLst>
                        <a:gd name="connsiteX0" fmla="*/ 0 w 3655542"/>
                        <a:gd name="connsiteY0" fmla="*/ 0 h 1930484"/>
                        <a:gd name="connsiteX1" fmla="*/ 572702 w 3655542"/>
                        <a:gd name="connsiteY1" fmla="*/ 0 h 1930484"/>
                        <a:gd name="connsiteX2" fmla="*/ 1255069 w 3655542"/>
                        <a:gd name="connsiteY2" fmla="*/ 0 h 1930484"/>
                        <a:gd name="connsiteX3" fmla="*/ 1791216 w 3655542"/>
                        <a:gd name="connsiteY3" fmla="*/ 0 h 1930484"/>
                        <a:gd name="connsiteX4" fmla="*/ 2327362 w 3655542"/>
                        <a:gd name="connsiteY4" fmla="*/ 0 h 1930484"/>
                        <a:gd name="connsiteX5" fmla="*/ 2936619 w 3655542"/>
                        <a:gd name="connsiteY5" fmla="*/ 0 h 1930484"/>
                        <a:gd name="connsiteX6" fmla="*/ 3655542 w 3655542"/>
                        <a:gd name="connsiteY6" fmla="*/ 0 h 1930484"/>
                        <a:gd name="connsiteX7" fmla="*/ 3655542 w 3655542"/>
                        <a:gd name="connsiteY7" fmla="*/ 682104 h 1930484"/>
                        <a:gd name="connsiteX8" fmla="*/ 3655542 w 3655542"/>
                        <a:gd name="connsiteY8" fmla="*/ 1344904 h 1930484"/>
                        <a:gd name="connsiteX9" fmla="*/ 3655542 w 3655542"/>
                        <a:gd name="connsiteY9" fmla="*/ 1930484 h 1930484"/>
                        <a:gd name="connsiteX10" fmla="*/ 3082840 w 3655542"/>
                        <a:gd name="connsiteY10" fmla="*/ 1930484 h 1930484"/>
                        <a:gd name="connsiteX11" fmla="*/ 2510139 w 3655542"/>
                        <a:gd name="connsiteY11" fmla="*/ 1930484 h 1930484"/>
                        <a:gd name="connsiteX12" fmla="*/ 1827771 w 3655542"/>
                        <a:gd name="connsiteY12" fmla="*/ 1930484 h 1930484"/>
                        <a:gd name="connsiteX13" fmla="*/ 1218514 w 3655542"/>
                        <a:gd name="connsiteY13" fmla="*/ 1930484 h 1930484"/>
                        <a:gd name="connsiteX14" fmla="*/ 572702 w 3655542"/>
                        <a:gd name="connsiteY14" fmla="*/ 1930484 h 1930484"/>
                        <a:gd name="connsiteX15" fmla="*/ 0 w 3655542"/>
                        <a:gd name="connsiteY15" fmla="*/ 1930484 h 1930484"/>
                        <a:gd name="connsiteX16" fmla="*/ 0 w 3655542"/>
                        <a:gd name="connsiteY16" fmla="*/ 1267684 h 1930484"/>
                        <a:gd name="connsiteX17" fmla="*/ 0 w 3655542"/>
                        <a:gd name="connsiteY17" fmla="*/ 662800 h 1930484"/>
                        <a:gd name="connsiteX18" fmla="*/ 0 w 3655542"/>
                        <a:gd name="connsiteY18" fmla="*/ 0 h 1930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655542" h="1930484" fill="none" extrusionOk="0">
                          <a:moveTo>
                            <a:pt x="0" y="0"/>
                          </a:moveTo>
                          <a:cubicBezTo>
                            <a:pt x="233105" y="8443"/>
                            <a:pt x="369039" y="-22422"/>
                            <a:pt x="572702" y="0"/>
                          </a:cubicBezTo>
                          <a:cubicBezTo>
                            <a:pt x="776365" y="22422"/>
                            <a:pt x="1081431" y="7694"/>
                            <a:pt x="1255069" y="0"/>
                          </a:cubicBezTo>
                          <a:cubicBezTo>
                            <a:pt x="1428707" y="-7694"/>
                            <a:pt x="1574105" y="-21551"/>
                            <a:pt x="1791216" y="0"/>
                          </a:cubicBezTo>
                          <a:cubicBezTo>
                            <a:pt x="2008327" y="21551"/>
                            <a:pt x="2162703" y="-17503"/>
                            <a:pt x="2327362" y="0"/>
                          </a:cubicBezTo>
                          <a:cubicBezTo>
                            <a:pt x="2492021" y="17503"/>
                            <a:pt x="2632548" y="-5457"/>
                            <a:pt x="2936619" y="0"/>
                          </a:cubicBezTo>
                          <a:cubicBezTo>
                            <a:pt x="3240690" y="5457"/>
                            <a:pt x="3350315" y="17061"/>
                            <a:pt x="3655542" y="0"/>
                          </a:cubicBezTo>
                          <a:cubicBezTo>
                            <a:pt x="3645563" y="242266"/>
                            <a:pt x="3637571" y="442319"/>
                            <a:pt x="3655542" y="682104"/>
                          </a:cubicBezTo>
                          <a:cubicBezTo>
                            <a:pt x="3673513" y="921889"/>
                            <a:pt x="3627663" y="1114952"/>
                            <a:pt x="3655542" y="1344904"/>
                          </a:cubicBezTo>
                          <a:cubicBezTo>
                            <a:pt x="3683421" y="1574856"/>
                            <a:pt x="3659178" y="1737246"/>
                            <a:pt x="3655542" y="1930484"/>
                          </a:cubicBezTo>
                          <a:cubicBezTo>
                            <a:pt x="3417838" y="1950232"/>
                            <a:pt x="3295574" y="1909534"/>
                            <a:pt x="3082840" y="1930484"/>
                          </a:cubicBezTo>
                          <a:cubicBezTo>
                            <a:pt x="2870106" y="1951434"/>
                            <a:pt x="2711629" y="1958071"/>
                            <a:pt x="2510139" y="1930484"/>
                          </a:cubicBezTo>
                          <a:cubicBezTo>
                            <a:pt x="2308649" y="1902897"/>
                            <a:pt x="2164308" y="1950768"/>
                            <a:pt x="1827771" y="1930484"/>
                          </a:cubicBezTo>
                          <a:cubicBezTo>
                            <a:pt x="1491234" y="1910200"/>
                            <a:pt x="1349636" y="1907292"/>
                            <a:pt x="1218514" y="1930484"/>
                          </a:cubicBezTo>
                          <a:cubicBezTo>
                            <a:pt x="1087392" y="1953676"/>
                            <a:pt x="799779" y="1919217"/>
                            <a:pt x="572702" y="1930484"/>
                          </a:cubicBezTo>
                          <a:cubicBezTo>
                            <a:pt x="345625" y="1941751"/>
                            <a:pt x="235000" y="1953657"/>
                            <a:pt x="0" y="1930484"/>
                          </a:cubicBezTo>
                          <a:cubicBezTo>
                            <a:pt x="26983" y="1629631"/>
                            <a:pt x="15922" y="1475539"/>
                            <a:pt x="0" y="1267684"/>
                          </a:cubicBezTo>
                          <a:cubicBezTo>
                            <a:pt x="-15922" y="1059829"/>
                            <a:pt x="28489" y="931895"/>
                            <a:pt x="0" y="662800"/>
                          </a:cubicBezTo>
                          <a:cubicBezTo>
                            <a:pt x="-28489" y="393705"/>
                            <a:pt x="-14272" y="164133"/>
                            <a:pt x="0" y="0"/>
                          </a:cubicBezTo>
                          <a:close/>
                        </a:path>
                        <a:path w="3655542" h="1930484" stroke="0" extrusionOk="0">
                          <a:moveTo>
                            <a:pt x="0" y="0"/>
                          </a:moveTo>
                          <a:cubicBezTo>
                            <a:pt x="162646" y="17919"/>
                            <a:pt x="433126" y="28444"/>
                            <a:pt x="609257" y="0"/>
                          </a:cubicBezTo>
                          <a:cubicBezTo>
                            <a:pt x="785388" y="-28444"/>
                            <a:pt x="991399" y="-15121"/>
                            <a:pt x="1108848" y="0"/>
                          </a:cubicBezTo>
                          <a:cubicBezTo>
                            <a:pt x="1226297" y="15121"/>
                            <a:pt x="1609821" y="15282"/>
                            <a:pt x="1791216" y="0"/>
                          </a:cubicBezTo>
                          <a:cubicBezTo>
                            <a:pt x="1972611" y="-15282"/>
                            <a:pt x="2170838" y="23148"/>
                            <a:pt x="2473583" y="0"/>
                          </a:cubicBezTo>
                          <a:cubicBezTo>
                            <a:pt x="2776328" y="-23148"/>
                            <a:pt x="2883177" y="-25301"/>
                            <a:pt x="3082840" y="0"/>
                          </a:cubicBezTo>
                          <a:cubicBezTo>
                            <a:pt x="3282503" y="25301"/>
                            <a:pt x="3435692" y="21397"/>
                            <a:pt x="3655542" y="0"/>
                          </a:cubicBezTo>
                          <a:cubicBezTo>
                            <a:pt x="3671332" y="291513"/>
                            <a:pt x="3666523" y="370805"/>
                            <a:pt x="3655542" y="662800"/>
                          </a:cubicBezTo>
                          <a:cubicBezTo>
                            <a:pt x="3644561" y="954795"/>
                            <a:pt x="3652474" y="1158505"/>
                            <a:pt x="3655542" y="1325599"/>
                          </a:cubicBezTo>
                          <a:cubicBezTo>
                            <a:pt x="3658610" y="1492693"/>
                            <a:pt x="3676995" y="1762480"/>
                            <a:pt x="3655542" y="1930484"/>
                          </a:cubicBezTo>
                          <a:cubicBezTo>
                            <a:pt x="3454993" y="1951110"/>
                            <a:pt x="3273562" y="1932606"/>
                            <a:pt x="3082840" y="1930484"/>
                          </a:cubicBezTo>
                          <a:cubicBezTo>
                            <a:pt x="2892118" y="1928362"/>
                            <a:pt x="2715553" y="1922921"/>
                            <a:pt x="2510139" y="1930484"/>
                          </a:cubicBezTo>
                          <a:cubicBezTo>
                            <a:pt x="2304725" y="1938047"/>
                            <a:pt x="2232365" y="1955851"/>
                            <a:pt x="1973993" y="1930484"/>
                          </a:cubicBezTo>
                          <a:cubicBezTo>
                            <a:pt x="1715621" y="1905117"/>
                            <a:pt x="1690235" y="1931913"/>
                            <a:pt x="1474402" y="1930484"/>
                          </a:cubicBezTo>
                          <a:cubicBezTo>
                            <a:pt x="1258569" y="1929055"/>
                            <a:pt x="1044281" y="1943192"/>
                            <a:pt x="901700" y="1930484"/>
                          </a:cubicBezTo>
                          <a:cubicBezTo>
                            <a:pt x="759119" y="1917776"/>
                            <a:pt x="282735" y="1912518"/>
                            <a:pt x="0" y="1930484"/>
                          </a:cubicBezTo>
                          <a:cubicBezTo>
                            <a:pt x="27997" y="1743326"/>
                            <a:pt x="31638" y="1590846"/>
                            <a:pt x="0" y="1267684"/>
                          </a:cubicBezTo>
                          <a:cubicBezTo>
                            <a:pt x="-31638" y="944522"/>
                            <a:pt x="-16981" y="758736"/>
                            <a:pt x="0" y="585580"/>
                          </a:cubicBezTo>
                          <a:cubicBezTo>
                            <a:pt x="16981" y="412424"/>
                            <a:pt x="-261" y="19845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wrap="square" lIns="180000" tIns="180000" rIns="180000" bIns="180000" anchor="ctr" anchorCtr="0">
              <a:noAutofit/>
            </a:bodyPr>
            <a:lstStyle/>
            <a:p>
              <a:pPr algn="ctr"/>
              <a:r>
                <a:rPr lang="en-GB" b="1" spc="50" dirty="0">
                  <a:solidFill>
                    <a:schemeClr val="bg1"/>
                  </a:solidFill>
                  <a:latin typeface="Century Gothic" panose="020B0502020202020204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Is there room for this in your local town or city?</a:t>
              </a:r>
              <a:endPara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24" name="Picture 2" descr="Windows 11 23H2">
              <a:extLst>
                <a:ext uri="{FF2B5EF4-FFF2-40B4-BE49-F238E27FC236}">
                  <a16:creationId xmlns:a16="http://schemas.microsoft.com/office/drawing/2014/main" id="{39E9396F-9F96-09BF-489A-67104A98B2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000000">
              <a:off x="5378406" y="1875088"/>
              <a:ext cx="819656" cy="8196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Windows 11 23H2">
              <a:extLst>
                <a:ext uri="{FF2B5EF4-FFF2-40B4-BE49-F238E27FC236}">
                  <a16:creationId xmlns:a16="http://schemas.microsoft.com/office/drawing/2014/main" id="{115974D0-F458-BB3F-2ACB-ACCB97E7D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00000" flipV="1">
              <a:off x="7960447" y="1248813"/>
              <a:ext cx="819656" cy="8196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74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 uiExpand="1" build="p"/>
      <p:bldP spid="19" grpId="0" uiExpand="1" build="p"/>
      <p:bldP spid="20" grpId="0" uiExpand="1" build="p"/>
      <p:bldP spid="21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 planks with cracks&#10;&#10;Description automatically generated with medium confidence">
            <a:extLst>
              <a:ext uri="{FF2B5EF4-FFF2-40B4-BE49-F238E27FC236}">
                <a16:creationId xmlns:a16="http://schemas.microsoft.com/office/drawing/2014/main" id="{ECF9EBA5-A4AB-F938-0FAB-00C677E8A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5813"/>
            <a:ext cx="9144001" cy="579358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BiodiverCITIES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close up of a mat&#10;&#10;Description automatically generated with medium confidence">
            <a:extLst>
              <a:ext uri="{FF2B5EF4-FFF2-40B4-BE49-F238E27FC236}">
                <a16:creationId xmlns:a16="http://schemas.microsoft.com/office/drawing/2014/main" id="{12023390-D36F-0E64-10CB-297F20868E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4" t="4647" r="4638" b="5376"/>
          <a:stretch/>
        </p:blipFill>
        <p:spPr>
          <a:xfrm>
            <a:off x="31735" y="785813"/>
            <a:ext cx="9095210" cy="579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0B9BACA-C230-F644-AE1F-F6C6C9FB2565}"/>
              </a:ext>
            </a:extLst>
          </p:cNvPr>
          <p:cNvGrpSpPr/>
          <p:nvPr/>
        </p:nvGrpSpPr>
        <p:grpSpPr>
          <a:xfrm>
            <a:off x="62009" y="1397675"/>
            <a:ext cx="4931020" cy="3049200"/>
            <a:chOff x="62009" y="1397675"/>
            <a:chExt cx="4931020" cy="3049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FB8700-D6AA-DE28-5B6B-277A05472508}"/>
                </a:ext>
              </a:extLst>
            </p:cNvPr>
            <p:cNvSpPr/>
            <p:nvPr/>
          </p:nvSpPr>
          <p:spPr>
            <a:xfrm rot="21000000">
              <a:off x="305829" y="1397675"/>
              <a:ext cx="4687200" cy="3049200"/>
            </a:xfrm>
            <a:prstGeom prst="rect">
              <a:avLst/>
            </a:prstGeom>
            <a:solidFill>
              <a:srgbClr val="FAF6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828C473-62DB-86A6-51B7-C8CC1CBD3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00000">
              <a:off x="441731" y="1506752"/>
              <a:ext cx="4415396" cy="28310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9D8B97-A2F1-ED72-5E8C-54FA5476B840}"/>
                </a:ext>
              </a:extLst>
            </p:cNvPr>
            <p:cNvSpPr txBox="1"/>
            <p:nvPr/>
          </p:nvSpPr>
          <p:spPr>
            <a:xfrm rot="21000000">
              <a:off x="62009" y="1423746"/>
              <a:ext cx="3720779" cy="674200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ctr"/>
              <a:endParaRPr lang="en-GB" sz="1600" b="1" spc="50" dirty="0">
                <a:solidFill>
                  <a:schemeClr val="bg1"/>
                </a:solidFill>
                <a:effectLst>
                  <a:outerShdw blurRad="50800" dist="38100" dir="5400000" sx="105000" sy="105000" algn="t" rotWithShape="0">
                    <a:prstClr val="black">
                      <a:alpha val="40000"/>
                    </a:prstClr>
                  </a:outerShdw>
                </a:effectLst>
                <a:latin typeface="Goudy Stout" panose="0202090407030B020401" pitchFamily="18" charset="0"/>
                <a:ea typeface="Lato" panose="020F0502020204030203" pitchFamily="34" charset="0"/>
                <a:cs typeface="Cavolini" panose="03000502040302020204" pitchFamily="66" charset="0"/>
              </a:endParaRPr>
            </a:p>
            <a:p>
              <a:pPr algn="ctr"/>
              <a:r>
                <a:rPr lang="en-GB" sz="1600" b="1" spc="50" dirty="0">
                  <a:solidFill>
                    <a:schemeClr val="bg1"/>
                  </a:solidFill>
                  <a:effectLst>
                    <a:outerShdw blurRad="50800" dist="38100" dir="5400000" sx="105000" sy="105000" algn="t" rotWithShape="0">
                      <a:prstClr val="black">
                        <a:alpha val="40000"/>
                      </a:prstClr>
                    </a:outerShdw>
                  </a:effectLst>
                  <a:latin typeface="Modern Love Grunge" panose="04070805081005020601" pitchFamily="82" charset="0"/>
                  <a:ea typeface="Lato" panose="020F0502020204030203" pitchFamily="34" charset="0"/>
                  <a:cs typeface="Cavolini" panose="03000502040302020204" pitchFamily="66" charset="0"/>
                </a:rPr>
                <a:t>Newcastle, North-East England</a:t>
              </a:r>
              <a:endParaRPr lang="en-GB" sz="1600" spc="50" dirty="0">
                <a:solidFill>
                  <a:schemeClr val="bg1"/>
                </a:solidFill>
                <a:effectLst>
                  <a:outerShdw blurRad="50800" dist="38100" dir="5400000" sx="105000" sy="105000" algn="t" rotWithShape="0">
                    <a:prstClr val="black">
                      <a:alpha val="40000"/>
                    </a:prstClr>
                  </a:outerShdw>
                </a:effectLst>
                <a:latin typeface="Modern Love Grunge" panose="04070805081005020601" pitchFamily="82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4939C0A-3385-EC10-D103-5218D76F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25382">
            <a:off x="3991921" y="3012759"/>
            <a:ext cx="4685513" cy="30484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B27C85-C003-1B78-AB3D-EF891CCEBF53}"/>
              </a:ext>
            </a:extLst>
          </p:cNvPr>
          <p:cNvSpPr txBox="1"/>
          <p:nvPr/>
        </p:nvSpPr>
        <p:spPr>
          <a:xfrm rot="619939">
            <a:off x="4055684" y="3189285"/>
            <a:ext cx="2361256" cy="2397749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 </a:t>
            </a:r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Newcastle</a:t>
            </a:r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,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there is a </a:t>
            </a:r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living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wall of plants</a:t>
            </a:r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growing on the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side of a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supermarket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building </a:t>
            </a:r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to 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increase </a:t>
            </a:r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plant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and insect life</a:t>
            </a:r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7F7BC5-E00C-9EB1-23BA-57782739E7EA}"/>
              </a:ext>
            </a:extLst>
          </p:cNvPr>
          <p:cNvSpPr txBox="1"/>
          <p:nvPr/>
        </p:nvSpPr>
        <p:spPr>
          <a:xfrm rot="600000">
            <a:off x="6342013" y="4681694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Mayor of Exeter,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7ACC10-82DD-EC97-CE76-D32DEB5D80ED}"/>
              </a:ext>
            </a:extLst>
          </p:cNvPr>
          <p:cNvSpPr txBox="1"/>
          <p:nvPr/>
        </p:nvSpPr>
        <p:spPr>
          <a:xfrm rot="600000">
            <a:off x="6321316" y="4948501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Civic Centre,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D05D91-6AF6-6E9E-607F-3E1440334F24}"/>
              </a:ext>
            </a:extLst>
          </p:cNvPr>
          <p:cNvSpPr txBox="1"/>
          <p:nvPr/>
        </p:nvSpPr>
        <p:spPr>
          <a:xfrm rot="600000">
            <a:off x="6252897" y="5219029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Paris Street,</a:t>
            </a:r>
            <a:endParaRPr lang="en-GB" sz="1350" spc="50" dirty="0">
              <a:latin typeface="Cavolini" panose="03000502040302020204" pitchFamily="66" charset="0"/>
              <a:ea typeface="Lato" panose="020F0502020204030203" pitchFamily="34" charset="0"/>
              <a:cs typeface="Cavolini" panose="0300050204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8AB10F-5C6F-1B99-561E-5B4B1D42B27D}"/>
              </a:ext>
            </a:extLst>
          </p:cNvPr>
          <p:cNvSpPr txBox="1"/>
          <p:nvPr/>
        </p:nvSpPr>
        <p:spPr>
          <a:xfrm rot="600000">
            <a:off x="6198299" y="5498393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EXETER.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14D30-F7A7-21F7-4931-5CC3CDB5963B}"/>
              </a:ext>
            </a:extLst>
          </p:cNvPr>
          <p:cNvGrpSpPr/>
          <p:nvPr/>
        </p:nvGrpSpPr>
        <p:grpSpPr>
          <a:xfrm>
            <a:off x="5378406" y="1248813"/>
            <a:ext cx="3401697" cy="1445931"/>
            <a:chOff x="5378406" y="1248813"/>
            <a:chExt cx="3401697" cy="14459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DCFE990-89F0-1A52-0B24-F976533F5715}"/>
                </a:ext>
              </a:extLst>
            </p:cNvPr>
            <p:cNvSpPr txBox="1"/>
            <p:nvPr/>
          </p:nvSpPr>
          <p:spPr>
            <a:xfrm>
              <a:off x="5828811" y="1417421"/>
              <a:ext cx="2541465" cy="1110814"/>
            </a:xfrm>
            <a:prstGeom prst="rect">
              <a:avLst/>
            </a:prstGeom>
            <a:solidFill>
              <a:schemeClr val="accent5"/>
            </a:solidFill>
            <a:ln w="19050">
              <a:noFill/>
              <a:extLst>
                <a:ext uri="{C807C97D-BFC1-408E-A445-0C87EB9F89A2}">
                  <ask:lineSketchStyleProps xmlns:ask="http://schemas.microsoft.com/office/drawing/2018/sketchyshapes" sd="2649982780">
                    <a:custGeom>
                      <a:avLst/>
                      <a:gdLst>
                        <a:gd name="connsiteX0" fmla="*/ 0 w 3655542"/>
                        <a:gd name="connsiteY0" fmla="*/ 0 h 1930484"/>
                        <a:gd name="connsiteX1" fmla="*/ 572702 w 3655542"/>
                        <a:gd name="connsiteY1" fmla="*/ 0 h 1930484"/>
                        <a:gd name="connsiteX2" fmla="*/ 1255069 w 3655542"/>
                        <a:gd name="connsiteY2" fmla="*/ 0 h 1930484"/>
                        <a:gd name="connsiteX3" fmla="*/ 1791216 w 3655542"/>
                        <a:gd name="connsiteY3" fmla="*/ 0 h 1930484"/>
                        <a:gd name="connsiteX4" fmla="*/ 2327362 w 3655542"/>
                        <a:gd name="connsiteY4" fmla="*/ 0 h 1930484"/>
                        <a:gd name="connsiteX5" fmla="*/ 2936619 w 3655542"/>
                        <a:gd name="connsiteY5" fmla="*/ 0 h 1930484"/>
                        <a:gd name="connsiteX6" fmla="*/ 3655542 w 3655542"/>
                        <a:gd name="connsiteY6" fmla="*/ 0 h 1930484"/>
                        <a:gd name="connsiteX7" fmla="*/ 3655542 w 3655542"/>
                        <a:gd name="connsiteY7" fmla="*/ 682104 h 1930484"/>
                        <a:gd name="connsiteX8" fmla="*/ 3655542 w 3655542"/>
                        <a:gd name="connsiteY8" fmla="*/ 1344904 h 1930484"/>
                        <a:gd name="connsiteX9" fmla="*/ 3655542 w 3655542"/>
                        <a:gd name="connsiteY9" fmla="*/ 1930484 h 1930484"/>
                        <a:gd name="connsiteX10" fmla="*/ 3082840 w 3655542"/>
                        <a:gd name="connsiteY10" fmla="*/ 1930484 h 1930484"/>
                        <a:gd name="connsiteX11" fmla="*/ 2510139 w 3655542"/>
                        <a:gd name="connsiteY11" fmla="*/ 1930484 h 1930484"/>
                        <a:gd name="connsiteX12" fmla="*/ 1827771 w 3655542"/>
                        <a:gd name="connsiteY12" fmla="*/ 1930484 h 1930484"/>
                        <a:gd name="connsiteX13" fmla="*/ 1218514 w 3655542"/>
                        <a:gd name="connsiteY13" fmla="*/ 1930484 h 1930484"/>
                        <a:gd name="connsiteX14" fmla="*/ 572702 w 3655542"/>
                        <a:gd name="connsiteY14" fmla="*/ 1930484 h 1930484"/>
                        <a:gd name="connsiteX15" fmla="*/ 0 w 3655542"/>
                        <a:gd name="connsiteY15" fmla="*/ 1930484 h 1930484"/>
                        <a:gd name="connsiteX16" fmla="*/ 0 w 3655542"/>
                        <a:gd name="connsiteY16" fmla="*/ 1267684 h 1930484"/>
                        <a:gd name="connsiteX17" fmla="*/ 0 w 3655542"/>
                        <a:gd name="connsiteY17" fmla="*/ 662800 h 1930484"/>
                        <a:gd name="connsiteX18" fmla="*/ 0 w 3655542"/>
                        <a:gd name="connsiteY18" fmla="*/ 0 h 1930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655542" h="1930484" fill="none" extrusionOk="0">
                          <a:moveTo>
                            <a:pt x="0" y="0"/>
                          </a:moveTo>
                          <a:cubicBezTo>
                            <a:pt x="233105" y="8443"/>
                            <a:pt x="369039" y="-22422"/>
                            <a:pt x="572702" y="0"/>
                          </a:cubicBezTo>
                          <a:cubicBezTo>
                            <a:pt x="776365" y="22422"/>
                            <a:pt x="1081431" y="7694"/>
                            <a:pt x="1255069" y="0"/>
                          </a:cubicBezTo>
                          <a:cubicBezTo>
                            <a:pt x="1428707" y="-7694"/>
                            <a:pt x="1574105" y="-21551"/>
                            <a:pt x="1791216" y="0"/>
                          </a:cubicBezTo>
                          <a:cubicBezTo>
                            <a:pt x="2008327" y="21551"/>
                            <a:pt x="2162703" y="-17503"/>
                            <a:pt x="2327362" y="0"/>
                          </a:cubicBezTo>
                          <a:cubicBezTo>
                            <a:pt x="2492021" y="17503"/>
                            <a:pt x="2632548" y="-5457"/>
                            <a:pt x="2936619" y="0"/>
                          </a:cubicBezTo>
                          <a:cubicBezTo>
                            <a:pt x="3240690" y="5457"/>
                            <a:pt x="3350315" y="17061"/>
                            <a:pt x="3655542" y="0"/>
                          </a:cubicBezTo>
                          <a:cubicBezTo>
                            <a:pt x="3645563" y="242266"/>
                            <a:pt x="3637571" y="442319"/>
                            <a:pt x="3655542" y="682104"/>
                          </a:cubicBezTo>
                          <a:cubicBezTo>
                            <a:pt x="3673513" y="921889"/>
                            <a:pt x="3627663" y="1114952"/>
                            <a:pt x="3655542" y="1344904"/>
                          </a:cubicBezTo>
                          <a:cubicBezTo>
                            <a:pt x="3683421" y="1574856"/>
                            <a:pt x="3659178" y="1737246"/>
                            <a:pt x="3655542" y="1930484"/>
                          </a:cubicBezTo>
                          <a:cubicBezTo>
                            <a:pt x="3417838" y="1950232"/>
                            <a:pt x="3295574" y="1909534"/>
                            <a:pt x="3082840" y="1930484"/>
                          </a:cubicBezTo>
                          <a:cubicBezTo>
                            <a:pt x="2870106" y="1951434"/>
                            <a:pt x="2711629" y="1958071"/>
                            <a:pt x="2510139" y="1930484"/>
                          </a:cubicBezTo>
                          <a:cubicBezTo>
                            <a:pt x="2308649" y="1902897"/>
                            <a:pt x="2164308" y="1950768"/>
                            <a:pt x="1827771" y="1930484"/>
                          </a:cubicBezTo>
                          <a:cubicBezTo>
                            <a:pt x="1491234" y="1910200"/>
                            <a:pt x="1349636" y="1907292"/>
                            <a:pt x="1218514" y="1930484"/>
                          </a:cubicBezTo>
                          <a:cubicBezTo>
                            <a:pt x="1087392" y="1953676"/>
                            <a:pt x="799779" y="1919217"/>
                            <a:pt x="572702" y="1930484"/>
                          </a:cubicBezTo>
                          <a:cubicBezTo>
                            <a:pt x="345625" y="1941751"/>
                            <a:pt x="235000" y="1953657"/>
                            <a:pt x="0" y="1930484"/>
                          </a:cubicBezTo>
                          <a:cubicBezTo>
                            <a:pt x="26983" y="1629631"/>
                            <a:pt x="15922" y="1475539"/>
                            <a:pt x="0" y="1267684"/>
                          </a:cubicBezTo>
                          <a:cubicBezTo>
                            <a:pt x="-15922" y="1059829"/>
                            <a:pt x="28489" y="931895"/>
                            <a:pt x="0" y="662800"/>
                          </a:cubicBezTo>
                          <a:cubicBezTo>
                            <a:pt x="-28489" y="393705"/>
                            <a:pt x="-14272" y="164133"/>
                            <a:pt x="0" y="0"/>
                          </a:cubicBezTo>
                          <a:close/>
                        </a:path>
                        <a:path w="3655542" h="1930484" stroke="0" extrusionOk="0">
                          <a:moveTo>
                            <a:pt x="0" y="0"/>
                          </a:moveTo>
                          <a:cubicBezTo>
                            <a:pt x="162646" y="17919"/>
                            <a:pt x="433126" y="28444"/>
                            <a:pt x="609257" y="0"/>
                          </a:cubicBezTo>
                          <a:cubicBezTo>
                            <a:pt x="785388" y="-28444"/>
                            <a:pt x="991399" y="-15121"/>
                            <a:pt x="1108848" y="0"/>
                          </a:cubicBezTo>
                          <a:cubicBezTo>
                            <a:pt x="1226297" y="15121"/>
                            <a:pt x="1609821" y="15282"/>
                            <a:pt x="1791216" y="0"/>
                          </a:cubicBezTo>
                          <a:cubicBezTo>
                            <a:pt x="1972611" y="-15282"/>
                            <a:pt x="2170838" y="23148"/>
                            <a:pt x="2473583" y="0"/>
                          </a:cubicBezTo>
                          <a:cubicBezTo>
                            <a:pt x="2776328" y="-23148"/>
                            <a:pt x="2883177" y="-25301"/>
                            <a:pt x="3082840" y="0"/>
                          </a:cubicBezTo>
                          <a:cubicBezTo>
                            <a:pt x="3282503" y="25301"/>
                            <a:pt x="3435692" y="21397"/>
                            <a:pt x="3655542" y="0"/>
                          </a:cubicBezTo>
                          <a:cubicBezTo>
                            <a:pt x="3671332" y="291513"/>
                            <a:pt x="3666523" y="370805"/>
                            <a:pt x="3655542" y="662800"/>
                          </a:cubicBezTo>
                          <a:cubicBezTo>
                            <a:pt x="3644561" y="954795"/>
                            <a:pt x="3652474" y="1158505"/>
                            <a:pt x="3655542" y="1325599"/>
                          </a:cubicBezTo>
                          <a:cubicBezTo>
                            <a:pt x="3658610" y="1492693"/>
                            <a:pt x="3676995" y="1762480"/>
                            <a:pt x="3655542" y="1930484"/>
                          </a:cubicBezTo>
                          <a:cubicBezTo>
                            <a:pt x="3454993" y="1951110"/>
                            <a:pt x="3273562" y="1932606"/>
                            <a:pt x="3082840" y="1930484"/>
                          </a:cubicBezTo>
                          <a:cubicBezTo>
                            <a:pt x="2892118" y="1928362"/>
                            <a:pt x="2715553" y="1922921"/>
                            <a:pt x="2510139" y="1930484"/>
                          </a:cubicBezTo>
                          <a:cubicBezTo>
                            <a:pt x="2304725" y="1938047"/>
                            <a:pt x="2232365" y="1955851"/>
                            <a:pt x="1973993" y="1930484"/>
                          </a:cubicBezTo>
                          <a:cubicBezTo>
                            <a:pt x="1715621" y="1905117"/>
                            <a:pt x="1690235" y="1931913"/>
                            <a:pt x="1474402" y="1930484"/>
                          </a:cubicBezTo>
                          <a:cubicBezTo>
                            <a:pt x="1258569" y="1929055"/>
                            <a:pt x="1044281" y="1943192"/>
                            <a:pt x="901700" y="1930484"/>
                          </a:cubicBezTo>
                          <a:cubicBezTo>
                            <a:pt x="759119" y="1917776"/>
                            <a:pt x="282735" y="1912518"/>
                            <a:pt x="0" y="1930484"/>
                          </a:cubicBezTo>
                          <a:cubicBezTo>
                            <a:pt x="27997" y="1743326"/>
                            <a:pt x="31638" y="1590846"/>
                            <a:pt x="0" y="1267684"/>
                          </a:cubicBezTo>
                          <a:cubicBezTo>
                            <a:pt x="-31638" y="944522"/>
                            <a:pt x="-16981" y="758736"/>
                            <a:pt x="0" y="585580"/>
                          </a:cubicBezTo>
                          <a:cubicBezTo>
                            <a:pt x="16981" y="412424"/>
                            <a:pt x="-261" y="19845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wrap="square" lIns="180000" tIns="180000" rIns="180000" bIns="180000" anchor="ctr" anchorCtr="0">
              <a:noAutofit/>
            </a:bodyPr>
            <a:lstStyle/>
            <a:p>
              <a:pPr algn="ctr"/>
              <a:r>
                <a:rPr lang="en-GB" b="1" spc="50" dirty="0">
                  <a:solidFill>
                    <a:schemeClr val="bg1"/>
                  </a:solidFill>
                  <a:latin typeface="Century Gothic" panose="020B0502020202020204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Is there room for this in your local town or city?</a:t>
              </a:r>
              <a:endPara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20" name="Picture 2" descr="Windows 11 23H2">
              <a:extLst>
                <a:ext uri="{FF2B5EF4-FFF2-40B4-BE49-F238E27FC236}">
                  <a16:creationId xmlns:a16="http://schemas.microsoft.com/office/drawing/2014/main" id="{41DF18C0-E051-1834-BD3D-178F157AA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000000">
              <a:off x="5378406" y="1875088"/>
              <a:ext cx="819656" cy="8196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Windows 11 23H2">
              <a:extLst>
                <a:ext uri="{FF2B5EF4-FFF2-40B4-BE49-F238E27FC236}">
                  <a16:creationId xmlns:a16="http://schemas.microsoft.com/office/drawing/2014/main" id="{6BEE796C-A2A6-65E6-4B4B-A8C1351DD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00000" flipV="1">
              <a:off x="7960447" y="1248813"/>
              <a:ext cx="819656" cy="8196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747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5" grpId="0" uiExpand="1" build="p"/>
      <p:bldP spid="13" grpId="0" uiExpand="1" build="p"/>
      <p:bldP spid="15" grpId="0" uiExpand="1" build="p"/>
      <p:bldP spid="1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Reconnecting with nature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31A18-54A3-AC9E-B184-6C0247890AC6}"/>
              </a:ext>
            </a:extLst>
          </p:cNvPr>
          <p:cNvSpPr txBox="1"/>
          <p:nvPr/>
        </p:nvSpPr>
        <p:spPr>
          <a:xfrm>
            <a:off x="1229488" y="1371085"/>
            <a:ext cx="6685023" cy="2057916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Individual reflection (3-4 mins)</a:t>
            </a:r>
          </a:p>
          <a:p>
            <a:pPr algn="ctr"/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On the next slide, you will see a tally chart with some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different ways 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that you can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encourage more wildlife 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your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school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Draw this on a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whiteboard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the classroom or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head outside 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 draw it on the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playground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using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chalk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… </a:t>
            </a:r>
          </a:p>
        </p:txBody>
      </p:sp>
      <p:pic>
        <p:nvPicPr>
          <p:cNvPr id="13" name="Graphic 12" descr="Sprouting Seed outline">
            <a:extLst>
              <a:ext uri="{FF2B5EF4-FFF2-40B4-BE49-F238E27FC236}">
                <a16:creationId xmlns:a16="http://schemas.microsoft.com/office/drawing/2014/main" id="{3DB39A36-6C21-8F17-22AC-510367D07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2567" y="4049023"/>
            <a:ext cx="1255994" cy="1255992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15" name="Graphic 14" descr="Ladybug outline">
            <a:extLst>
              <a:ext uri="{FF2B5EF4-FFF2-40B4-BE49-F238E27FC236}">
                <a16:creationId xmlns:a16="http://schemas.microsoft.com/office/drawing/2014/main" id="{63E1EE3F-FB11-2621-15C8-D4D909906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671713">
            <a:off x="439041" y="4251592"/>
            <a:ext cx="850856" cy="850854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17" name="Graphic 16" descr="Bee with solid fill">
            <a:extLst>
              <a:ext uri="{FF2B5EF4-FFF2-40B4-BE49-F238E27FC236}">
                <a16:creationId xmlns:a16="http://schemas.microsoft.com/office/drawing/2014/main" id="{DA9EDEA3-5B59-3233-9B18-2E7627D41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010277">
            <a:off x="3945501" y="5081907"/>
            <a:ext cx="1095386" cy="1095386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19" name="Graphic 18" descr="Cherry Blossom outline">
            <a:extLst>
              <a:ext uri="{FF2B5EF4-FFF2-40B4-BE49-F238E27FC236}">
                <a16:creationId xmlns:a16="http://schemas.microsoft.com/office/drawing/2014/main" id="{5A2A44B2-4E65-5839-1956-60C0B8661E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78978" y="4174132"/>
            <a:ext cx="994508" cy="1005774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1" name="Graphic 20" descr="Watering pot outline">
            <a:extLst>
              <a:ext uri="{FF2B5EF4-FFF2-40B4-BE49-F238E27FC236}">
                <a16:creationId xmlns:a16="http://schemas.microsoft.com/office/drawing/2014/main" id="{12ABD0FC-A992-0701-02D9-4835399FF7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32471" y="4924244"/>
            <a:ext cx="1410712" cy="1410712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3" name="Graphic 22" descr="Garden Tools outline">
            <a:extLst>
              <a:ext uri="{FF2B5EF4-FFF2-40B4-BE49-F238E27FC236}">
                <a16:creationId xmlns:a16="http://schemas.microsoft.com/office/drawing/2014/main" id="{52DECADA-167B-0191-B225-AE056D0577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235799">
            <a:off x="6595477" y="5129969"/>
            <a:ext cx="999262" cy="999262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5" name="Graphic 24" descr="Deciduous tree outline">
            <a:extLst>
              <a:ext uri="{FF2B5EF4-FFF2-40B4-BE49-F238E27FC236}">
                <a16:creationId xmlns:a16="http://schemas.microsoft.com/office/drawing/2014/main" id="{2F0CF012-A1DB-CC20-93F8-A4C1CE57A4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07643" y="4129326"/>
            <a:ext cx="1095386" cy="1095386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5435883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Reconnecting with nature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52633-B0B0-64F9-6EEC-6084156AB456}"/>
              </a:ext>
            </a:extLst>
          </p:cNvPr>
          <p:cNvSpPr txBox="1"/>
          <p:nvPr/>
        </p:nvSpPr>
        <p:spPr>
          <a:xfrm>
            <a:off x="6341554" y="2526457"/>
            <a:ext cx="2455863" cy="23197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440286"/>
                      <a:gd name="connsiteY0" fmla="*/ 0 h 1207849"/>
                      <a:gd name="connsiteX1" fmla="*/ 756863 w 3440286"/>
                      <a:gd name="connsiteY1" fmla="*/ 0 h 1207849"/>
                      <a:gd name="connsiteX2" fmla="*/ 1341712 w 3440286"/>
                      <a:gd name="connsiteY2" fmla="*/ 0 h 1207849"/>
                      <a:gd name="connsiteX3" fmla="*/ 2029769 w 3440286"/>
                      <a:gd name="connsiteY3" fmla="*/ 0 h 1207849"/>
                      <a:gd name="connsiteX4" fmla="*/ 2752229 w 3440286"/>
                      <a:gd name="connsiteY4" fmla="*/ 0 h 1207849"/>
                      <a:gd name="connsiteX5" fmla="*/ 3440286 w 3440286"/>
                      <a:gd name="connsiteY5" fmla="*/ 0 h 1207849"/>
                      <a:gd name="connsiteX6" fmla="*/ 3440286 w 3440286"/>
                      <a:gd name="connsiteY6" fmla="*/ 628081 h 1207849"/>
                      <a:gd name="connsiteX7" fmla="*/ 3440286 w 3440286"/>
                      <a:gd name="connsiteY7" fmla="*/ 1207849 h 1207849"/>
                      <a:gd name="connsiteX8" fmla="*/ 2855437 w 3440286"/>
                      <a:gd name="connsiteY8" fmla="*/ 1207849 h 1207849"/>
                      <a:gd name="connsiteX9" fmla="*/ 2201783 w 3440286"/>
                      <a:gd name="connsiteY9" fmla="*/ 1207849 h 1207849"/>
                      <a:gd name="connsiteX10" fmla="*/ 1582532 w 3440286"/>
                      <a:gd name="connsiteY10" fmla="*/ 1207849 h 1207849"/>
                      <a:gd name="connsiteX11" fmla="*/ 963280 w 3440286"/>
                      <a:gd name="connsiteY11" fmla="*/ 1207849 h 1207849"/>
                      <a:gd name="connsiteX12" fmla="*/ 0 w 3440286"/>
                      <a:gd name="connsiteY12" fmla="*/ 1207849 h 1207849"/>
                      <a:gd name="connsiteX13" fmla="*/ 0 w 3440286"/>
                      <a:gd name="connsiteY13" fmla="*/ 603925 h 1207849"/>
                      <a:gd name="connsiteX14" fmla="*/ 0 w 3440286"/>
                      <a:gd name="connsiteY14" fmla="*/ 0 h 1207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40286" h="1207849" fill="none" extrusionOk="0">
                        <a:moveTo>
                          <a:pt x="0" y="0"/>
                        </a:moveTo>
                        <a:cubicBezTo>
                          <a:pt x="274732" y="-30244"/>
                          <a:pt x="449069" y="-16856"/>
                          <a:pt x="756863" y="0"/>
                        </a:cubicBezTo>
                        <a:cubicBezTo>
                          <a:pt x="1064657" y="16856"/>
                          <a:pt x="1090174" y="25170"/>
                          <a:pt x="1341712" y="0"/>
                        </a:cubicBezTo>
                        <a:cubicBezTo>
                          <a:pt x="1593250" y="-25170"/>
                          <a:pt x="1778387" y="-262"/>
                          <a:pt x="2029769" y="0"/>
                        </a:cubicBezTo>
                        <a:cubicBezTo>
                          <a:pt x="2281151" y="262"/>
                          <a:pt x="2528840" y="-12244"/>
                          <a:pt x="2752229" y="0"/>
                        </a:cubicBezTo>
                        <a:cubicBezTo>
                          <a:pt x="2975618" y="12244"/>
                          <a:pt x="3161733" y="9290"/>
                          <a:pt x="3440286" y="0"/>
                        </a:cubicBezTo>
                        <a:cubicBezTo>
                          <a:pt x="3469450" y="186965"/>
                          <a:pt x="3425009" y="374013"/>
                          <a:pt x="3440286" y="628081"/>
                        </a:cubicBezTo>
                        <a:cubicBezTo>
                          <a:pt x="3455563" y="882149"/>
                          <a:pt x="3446943" y="1054488"/>
                          <a:pt x="3440286" y="1207849"/>
                        </a:cubicBezTo>
                        <a:cubicBezTo>
                          <a:pt x="3200633" y="1197894"/>
                          <a:pt x="3009910" y="1195420"/>
                          <a:pt x="2855437" y="1207849"/>
                        </a:cubicBezTo>
                        <a:cubicBezTo>
                          <a:pt x="2700964" y="1220278"/>
                          <a:pt x="2484565" y="1218334"/>
                          <a:pt x="2201783" y="1207849"/>
                        </a:cubicBezTo>
                        <a:cubicBezTo>
                          <a:pt x="1919001" y="1197364"/>
                          <a:pt x="1789394" y="1191307"/>
                          <a:pt x="1582532" y="1207849"/>
                        </a:cubicBezTo>
                        <a:cubicBezTo>
                          <a:pt x="1375670" y="1224391"/>
                          <a:pt x="1195917" y="1233014"/>
                          <a:pt x="963280" y="1207849"/>
                        </a:cubicBezTo>
                        <a:cubicBezTo>
                          <a:pt x="730643" y="1182684"/>
                          <a:pt x="413489" y="1212067"/>
                          <a:pt x="0" y="1207849"/>
                        </a:cubicBezTo>
                        <a:cubicBezTo>
                          <a:pt x="-7135" y="957075"/>
                          <a:pt x="12217" y="795722"/>
                          <a:pt x="0" y="603925"/>
                        </a:cubicBezTo>
                        <a:cubicBezTo>
                          <a:pt x="-12217" y="412128"/>
                          <a:pt x="16543" y="209963"/>
                          <a:pt x="0" y="0"/>
                        </a:cubicBezTo>
                        <a:close/>
                      </a:path>
                      <a:path w="3440286" h="1207849" stroke="0" extrusionOk="0">
                        <a:moveTo>
                          <a:pt x="0" y="0"/>
                        </a:moveTo>
                        <a:cubicBezTo>
                          <a:pt x="249679" y="26908"/>
                          <a:pt x="541658" y="12551"/>
                          <a:pt x="688057" y="0"/>
                        </a:cubicBezTo>
                        <a:cubicBezTo>
                          <a:pt x="834456" y="-12551"/>
                          <a:pt x="1103094" y="18984"/>
                          <a:pt x="1272906" y="0"/>
                        </a:cubicBezTo>
                        <a:cubicBezTo>
                          <a:pt x="1442718" y="-18984"/>
                          <a:pt x="1767923" y="-16117"/>
                          <a:pt x="2029769" y="0"/>
                        </a:cubicBezTo>
                        <a:cubicBezTo>
                          <a:pt x="2291615" y="16117"/>
                          <a:pt x="2618259" y="-5593"/>
                          <a:pt x="2786632" y="0"/>
                        </a:cubicBezTo>
                        <a:cubicBezTo>
                          <a:pt x="2955005" y="5593"/>
                          <a:pt x="3193248" y="29873"/>
                          <a:pt x="3440286" y="0"/>
                        </a:cubicBezTo>
                        <a:cubicBezTo>
                          <a:pt x="3458646" y="143706"/>
                          <a:pt x="3421081" y="417187"/>
                          <a:pt x="3440286" y="567689"/>
                        </a:cubicBezTo>
                        <a:cubicBezTo>
                          <a:pt x="3459491" y="718191"/>
                          <a:pt x="3418783" y="928632"/>
                          <a:pt x="3440286" y="1207849"/>
                        </a:cubicBezTo>
                        <a:cubicBezTo>
                          <a:pt x="3148816" y="1193858"/>
                          <a:pt x="2901808" y="1236025"/>
                          <a:pt x="2717826" y="1207849"/>
                        </a:cubicBezTo>
                        <a:cubicBezTo>
                          <a:pt x="2533844" y="1179673"/>
                          <a:pt x="2404541" y="1198075"/>
                          <a:pt x="2098574" y="1207849"/>
                        </a:cubicBezTo>
                        <a:cubicBezTo>
                          <a:pt x="1792607" y="1217623"/>
                          <a:pt x="1508882" y="1199171"/>
                          <a:pt x="1341712" y="1207849"/>
                        </a:cubicBezTo>
                        <a:cubicBezTo>
                          <a:pt x="1174542" y="1216527"/>
                          <a:pt x="843193" y="1179559"/>
                          <a:pt x="688057" y="1207849"/>
                        </a:cubicBezTo>
                        <a:cubicBezTo>
                          <a:pt x="532922" y="1236139"/>
                          <a:pt x="278320" y="1177748"/>
                          <a:pt x="0" y="1207849"/>
                        </a:cubicBezTo>
                        <a:cubicBezTo>
                          <a:pt x="5843" y="926509"/>
                          <a:pt x="-10345" y="855238"/>
                          <a:pt x="0" y="640160"/>
                        </a:cubicBezTo>
                        <a:cubicBezTo>
                          <a:pt x="10345" y="425082"/>
                          <a:pt x="15265" y="2093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Challenge </a:t>
            </a:r>
          </a:p>
          <a:p>
            <a:pPr algn="ctr"/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(2 mins)</a:t>
            </a:r>
          </a:p>
          <a:p>
            <a:pPr algn="ctr"/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If you go outside to make your tally chart, why not use sticks to share your vote?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A891D54-90A3-0766-A0C7-D5A7F2FD1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232318"/>
              </p:ext>
            </p:extLst>
          </p:nvPr>
        </p:nvGraphicFramePr>
        <p:xfrm>
          <a:off x="322953" y="1556385"/>
          <a:ext cx="5640967" cy="429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954">
                  <a:extLst>
                    <a:ext uri="{9D8B030D-6E8A-4147-A177-3AD203B41FA5}">
                      <a16:colId xmlns:a16="http://schemas.microsoft.com/office/drawing/2014/main" val="1179248270"/>
                    </a:ext>
                  </a:extLst>
                </a:gridCol>
                <a:gridCol w="3554013">
                  <a:extLst>
                    <a:ext uri="{9D8B030D-6E8A-4147-A177-3AD203B41FA5}">
                      <a16:colId xmlns:a16="http://schemas.microsoft.com/office/drawing/2014/main" val="1259071323"/>
                    </a:ext>
                  </a:extLst>
                </a:gridCol>
              </a:tblGrid>
              <a:tr h="85900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297285"/>
                  </a:ext>
                </a:extLst>
              </a:tr>
              <a:tr h="85900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699288"/>
                  </a:ext>
                </a:extLst>
              </a:tr>
              <a:tr h="859000">
                <a:tc>
                  <a:txBody>
                    <a:bodyPr/>
                    <a:lstStyle/>
                    <a:p>
                      <a:endParaRPr lang="en-GB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822943"/>
                  </a:ext>
                </a:extLst>
              </a:tr>
              <a:tr h="85900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400055"/>
                  </a:ext>
                </a:extLst>
              </a:tr>
              <a:tr h="85900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15160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6F6F3C1-569F-D6D1-1EE4-6FC86F2BEF23}"/>
              </a:ext>
            </a:extLst>
          </p:cNvPr>
          <p:cNvSpPr txBox="1"/>
          <p:nvPr/>
        </p:nvSpPr>
        <p:spPr>
          <a:xfrm>
            <a:off x="287338" y="5044777"/>
            <a:ext cx="2197241" cy="735756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b="1" spc="50" dirty="0">
                <a:solidFill>
                  <a:schemeClr val="bg1"/>
                </a:solidFill>
                <a:effectLst>
                  <a:glow rad="25400">
                    <a:schemeClr val="bg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Grow a living wall</a:t>
            </a:r>
            <a:endParaRPr lang="en-GB" b="1" spc="50" dirty="0">
              <a:solidFill>
                <a:schemeClr val="bg1"/>
              </a:solidFill>
              <a:effectLst>
                <a:glow rad="25400">
                  <a:schemeClr val="bg1">
                    <a:alpha val="40000"/>
                  </a:schemeClr>
                </a:glow>
              </a:effectLst>
              <a:latin typeface="Cavolini" panose="03000502040302020204" pitchFamily="66" charset="0"/>
              <a:ea typeface="Lato" panose="020F0502020204030203" pitchFamily="34" charset="0"/>
              <a:cs typeface="Cavolini" panose="0300050204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AF579-F131-A570-2CD1-6410D40716B2}"/>
              </a:ext>
            </a:extLst>
          </p:cNvPr>
          <p:cNvSpPr txBox="1"/>
          <p:nvPr/>
        </p:nvSpPr>
        <p:spPr>
          <a:xfrm>
            <a:off x="255183" y="4188335"/>
            <a:ext cx="2197241" cy="735756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b="1" spc="50" dirty="0">
                <a:solidFill>
                  <a:schemeClr val="bg1"/>
                </a:solidFill>
                <a:effectLst>
                  <a:glow rad="25400">
                    <a:schemeClr val="bg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Plant more wildflowers</a:t>
            </a:r>
            <a:endParaRPr lang="en-GB" b="1" spc="50" dirty="0">
              <a:solidFill>
                <a:schemeClr val="bg1"/>
              </a:solidFill>
              <a:effectLst>
                <a:glow rad="25400">
                  <a:schemeClr val="bg1">
                    <a:alpha val="40000"/>
                  </a:schemeClr>
                </a:glow>
              </a:effectLst>
              <a:latin typeface="Cavolini" panose="03000502040302020204" pitchFamily="66" charset="0"/>
              <a:ea typeface="Lato" panose="020F0502020204030203" pitchFamily="34" charset="0"/>
              <a:cs typeface="Cavolini" panose="0300050204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81EE7-1C80-CDC6-0C2B-D6C9B6A96DC5}"/>
              </a:ext>
            </a:extLst>
          </p:cNvPr>
          <p:cNvSpPr txBox="1"/>
          <p:nvPr/>
        </p:nvSpPr>
        <p:spPr>
          <a:xfrm>
            <a:off x="322952" y="3339413"/>
            <a:ext cx="2129471" cy="735756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b="1" spc="50" dirty="0">
                <a:solidFill>
                  <a:schemeClr val="bg1"/>
                </a:solidFill>
                <a:effectLst>
                  <a:glow rad="25400">
                    <a:schemeClr val="bg1">
                      <a:alpha val="40000"/>
                    </a:schemeClr>
                  </a:glow>
                </a:effectLst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Plant fruit and vegetables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5A203E-72BB-87D2-36AA-40A8E5D07A40}"/>
              </a:ext>
            </a:extLst>
          </p:cNvPr>
          <p:cNvSpPr txBox="1"/>
          <p:nvPr/>
        </p:nvSpPr>
        <p:spPr>
          <a:xfrm>
            <a:off x="287339" y="2485638"/>
            <a:ext cx="2197240" cy="735756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b="1" spc="50" dirty="0">
                <a:solidFill>
                  <a:schemeClr val="bg1"/>
                </a:solidFill>
                <a:effectLst>
                  <a:glow rad="25400">
                    <a:schemeClr val="bg1">
                      <a:alpha val="40000"/>
                    </a:schemeClr>
                  </a:glow>
                </a:effectLst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Make recycled planters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BF315C-8C83-77FE-032E-C43A3F719729}"/>
              </a:ext>
            </a:extLst>
          </p:cNvPr>
          <p:cNvSpPr txBox="1"/>
          <p:nvPr/>
        </p:nvSpPr>
        <p:spPr>
          <a:xfrm>
            <a:off x="305144" y="1618581"/>
            <a:ext cx="2197241" cy="735756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b="1" spc="50" dirty="0">
                <a:solidFill>
                  <a:schemeClr val="bg1"/>
                </a:solidFill>
                <a:effectLst>
                  <a:glow rad="25400">
                    <a:schemeClr val="bg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Set up a bug hotel</a:t>
            </a:r>
            <a:endParaRPr lang="en-GB" b="1" spc="50" dirty="0">
              <a:solidFill>
                <a:schemeClr val="bg1"/>
              </a:solidFill>
              <a:effectLst>
                <a:glow rad="25400">
                  <a:schemeClr val="bg1">
                    <a:alpha val="40000"/>
                  </a:schemeClr>
                </a:glow>
              </a:effectLst>
              <a:latin typeface="Cavolini" panose="03000502040302020204" pitchFamily="66" charset="0"/>
              <a:ea typeface="Lato" panose="020F0502020204030203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3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5EBD3-C1AD-A28C-B302-944EA836736E}"/>
              </a:ext>
            </a:extLst>
          </p:cNvPr>
          <p:cNvSpPr txBox="1"/>
          <p:nvPr/>
        </p:nvSpPr>
        <p:spPr>
          <a:xfrm>
            <a:off x="3276000" y="1457601"/>
            <a:ext cx="2592000" cy="1656000"/>
          </a:xfrm>
          <a:prstGeom prst="wedgeRoundRectCallout">
            <a:avLst>
              <a:gd name="adj1" fmla="val 33008"/>
              <a:gd name="adj2" fmla="val 57649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We should be more comfortable being around wildlife.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4CEC8-BEEB-494D-3525-3B8ADA0A3062}"/>
              </a:ext>
            </a:extLst>
          </p:cNvPr>
          <p:cNvSpPr txBox="1"/>
          <p:nvPr/>
        </p:nvSpPr>
        <p:spPr>
          <a:xfrm flipH="1">
            <a:off x="6264663" y="3501222"/>
            <a:ext cx="2592000" cy="1656000"/>
          </a:xfrm>
          <a:prstGeom prst="wedgeRoundRectCallout">
            <a:avLst>
              <a:gd name="adj1" fmla="val 33262"/>
              <a:gd name="adj2" fmla="val -57405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I don’t like the look of plants growing in towns and cities.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DD073-C24B-B828-CCF0-572E31D3BBC9}"/>
              </a:ext>
            </a:extLst>
          </p:cNvPr>
          <p:cNvSpPr/>
          <p:nvPr/>
        </p:nvSpPr>
        <p:spPr>
          <a:xfrm>
            <a:off x="-2728" y="5589586"/>
            <a:ext cx="9146728" cy="971551"/>
          </a:xfrm>
          <a:prstGeom prst="rect">
            <a:avLst/>
          </a:prstGeom>
          <a:gradFill>
            <a:gsLst>
              <a:gs pos="60000">
                <a:srgbClr val="BD60EF"/>
              </a:gs>
              <a:gs pos="40000">
                <a:srgbClr val="80A0F2"/>
              </a:gs>
              <a:gs pos="10000">
                <a:srgbClr val="97E8D7"/>
              </a:gs>
              <a:gs pos="100000">
                <a:srgbClr val="E52C4C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Ready to join the national conversation?</a:t>
            </a:r>
          </a:p>
          <a:p>
            <a:pPr algn="ctr"/>
            <a:r>
              <a:rPr lang="en-GB" sz="1600" b="0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Please click </a:t>
            </a:r>
            <a:r>
              <a:rPr lang="en-GB" sz="1600" spc="50" baseline="0" dirty="0">
                <a:solidFill>
                  <a:schemeClr val="bg1"/>
                </a:solidFill>
                <a:latin typeface="Century Gothic" panose="020B0502020202020204" pitchFamily="34" charset="0"/>
                <a:hlinkClick r:id="rId3"/>
              </a:rPr>
              <a:t>here</a:t>
            </a:r>
            <a:r>
              <a:rPr lang="en-GB" sz="1600" b="0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to cast votes and share views on this topic. Your opinions will then be passed on to leaders and changemakers around the UK.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0312AC-FCC4-B93B-E52E-B102A278B326}"/>
              </a:ext>
            </a:extLst>
          </p:cNvPr>
          <p:cNvSpPr txBox="1"/>
          <p:nvPr/>
        </p:nvSpPr>
        <p:spPr>
          <a:xfrm>
            <a:off x="628650" y="296862"/>
            <a:ext cx="7886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Now’s your chance to vote on: “Would you like more wildlife in your towns and cities?”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D3D60-F60A-863D-6CC8-D941C1091C93}"/>
              </a:ext>
            </a:extLst>
          </p:cNvPr>
          <p:cNvSpPr txBox="1"/>
          <p:nvPr/>
        </p:nvSpPr>
        <p:spPr>
          <a:xfrm>
            <a:off x="6264663" y="1456373"/>
            <a:ext cx="2592000" cy="1656000"/>
          </a:xfrm>
          <a:prstGeom prst="wedgeRoundRectCallout">
            <a:avLst>
              <a:gd name="adj1" fmla="val 33008"/>
              <a:gd name="adj2" fmla="val 57649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I would enjoy seeing greener towns and cities with more animals in them.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25591-A71E-ED25-0E7A-1085C6498AB2}"/>
              </a:ext>
            </a:extLst>
          </p:cNvPr>
          <p:cNvSpPr txBox="1"/>
          <p:nvPr/>
        </p:nvSpPr>
        <p:spPr>
          <a:xfrm flipH="1">
            <a:off x="3276000" y="3501222"/>
            <a:ext cx="2592000" cy="1656000"/>
          </a:xfrm>
          <a:prstGeom prst="wedgeRoundRectCallout">
            <a:avLst>
              <a:gd name="adj1" fmla="val 33262"/>
              <a:gd name="adj2" fmla="val -57405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Wildlife might cause problems in towns and cities.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5C76B-DC3A-F9EB-DD95-B0AEF472755B}"/>
              </a:ext>
            </a:extLst>
          </p:cNvPr>
          <p:cNvSpPr txBox="1"/>
          <p:nvPr/>
        </p:nvSpPr>
        <p:spPr>
          <a:xfrm>
            <a:off x="287337" y="1457601"/>
            <a:ext cx="2592000" cy="1656000"/>
          </a:xfrm>
          <a:prstGeom prst="wedgeRoundRectCallout">
            <a:avLst>
              <a:gd name="adj1" fmla="val 33008"/>
              <a:gd name="adj2" fmla="val 57649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Yes, I think more wildlife in towns and cities can make the Earth healthier.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26609-5526-0563-BD9A-5E68EDC2EB4D}"/>
              </a:ext>
            </a:extLst>
          </p:cNvPr>
          <p:cNvSpPr txBox="1"/>
          <p:nvPr/>
        </p:nvSpPr>
        <p:spPr>
          <a:xfrm flipH="1">
            <a:off x="287337" y="3501222"/>
            <a:ext cx="2592000" cy="1656000"/>
          </a:xfrm>
          <a:prstGeom prst="wedgeRoundRectCallout">
            <a:avLst>
              <a:gd name="adj1" fmla="val 33262"/>
              <a:gd name="adj2" fmla="val -57405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</a:rPr>
              <a:t>I think I would feel scared of wildlife in towns and cities.</a:t>
            </a:r>
            <a:endParaRPr lang="en-GB" sz="1400" b="1" i="0" spc="5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AB11E9-3197-E913-6138-D24CF515FEB4}"/>
              </a:ext>
            </a:extLst>
          </p:cNvPr>
          <p:cNvSpPr/>
          <p:nvPr/>
        </p:nvSpPr>
        <p:spPr>
          <a:xfrm rot="21300000">
            <a:off x="149592" y="1189802"/>
            <a:ext cx="763521" cy="36929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Yes</a:t>
            </a:r>
            <a:endParaRPr lang="en-GB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F10F68-381E-82DF-AC28-62916643C3EA}"/>
              </a:ext>
            </a:extLst>
          </p:cNvPr>
          <p:cNvSpPr/>
          <p:nvPr/>
        </p:nvSpPr>
        <p:spPr>
          <a:xfrm rot="300000">
            <a:off x="8220876" y="5023355"/>
            <a:ext cx="763521" cy="36929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033591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50EAAB-3303-1A97-4B89-11006B1CC2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B29274-B053-F7E4-3A21-A623A75FC415}"/>
              </a:ext>
            </a:extLst>
          </p:cNvPr>
          <p:cNvSpPr txBox="1">
            <a:spLocks/>
          </p:cNvSpPr>
          <p:nvPr/>
        </p:nvSpPr>
        <p:spPr>
          <a:xfrm>
            <a:off x="287337" y="1325540"/>
            <a:ext cx="85693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Would you like more wildlife in your towns and cities?</a:t>
            </a:r>
            <a:endParaRPr lang="en-GB" sz="66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8F4D99-1CA6-642C-CE6C-9DCE14FCA677}"/>
              </a:ext>
            </a:extLst>
          </p:cNvPr>
          <p:cNvSpPr/>
          <p:nvPr/>
        </p:nvSpPr>
        <p:spPr>
          <a:xfrm>
            <a:off x="287339" y="4679948"/>
            <a:ext cx="2743202" cy="188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UNCRC Article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24</a:t>
            </a:r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</a:p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Health, water, food, environment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AD264-1627-401F-7139-FF2E841EC295}"/>
              </a:ext>
            </a:extLst>
          </p:cNvPr>
          <p:cNvSpPr/>
          <p:nvPr/>
        </p:nvSpPr>
        <p:spPr>
          <a:xfrm>
            <a:off x="3200403" y="4679948"/>
            <a:ext cx="2743202" cy="188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UN SDG 15:</a:t>
            </a:r>
          </a:p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Life on </a:t>
            </a:r>
          </a:p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land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7F13C2-487C-98C5-9D23-7EA161C31A4B}"/>
              </a:ext>
            </a:extLst>
          </p:cNvPr>
          <p:cNvSpPr/>
          <p:nvPr/>
        </p:nvSpPr>
        <p:spPr>
          <a:xfrm>
            <a:off x="6113461" y="4679948"/>
            <a:ext cx="2743202" cy="188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VfS</a:t>
            </a:r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Key Theme 3:</a:t>
            </a:r>
          </a:p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Environment &amp; climate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0FADFC-6B17-4BC0-C8F0-1E6977258AFB}"/>
              </a:ext>
            </a:extLst>
          </p:cNvPr>
          <p:cNvSpPr txBox="1"/>
          <p:nvPr/>
        </p:nvSpPr>
        <p:spPr>
          <a:xfrm>
            <a:off x="628650" y="296862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Today’s </a:t>
            </a:r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VoteTopic</a:t>
            </a:r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D779E0-184D-4199-D83C-B1EABC32B735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31576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newspaper&#10;&#10;Description automatically generated">
            <a:extLst>
              <a:ext uri="{FF2B5EF4-FFF2-40B4-BE49-F238E27FC236}">
                <a16:creationId xmlns:a16="http://schemas.microsoft.com/office/drawing/2014/main" id="{9985D2C9-176A-D06A-F3B0-9AA04FD51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93439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74D6458-9EA3-DDD3-04FA-E60C7C738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ocument&#10;&#10;Description automatically generated">
            <a:extLst>
              <a:ext uri="{FF2B5EF4-FFF2-40B4-BE49-F238E27FC236}">
                <a16:creationId xmlns:a16="http://schemas.microsoft.com/office/drawing/2014/main" id="{E4E66C71-72AC-CAA2-A541-0D231C715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newspaper&#10;&#10;Description automatically generated">
            <a:extLst>
              <a:ext uri="{FF2B5EF4-FFF2-40B4-BE49-F238E27FC236}">
                <a16:creationId xmlns:a16="http://schemas.microsoft.com/office/drawing/2014/main" id="{29D55F00-D83A-EE2A-5FF9-8092AF3E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2E8AC1-0F41-3A6E-39A3-5E4C5F3EA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6C46A46D-1CD7-ACF6-B714-898A68F0C912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980BE-740F-683E-5075-F0E89A7A20D0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What’s the difference?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4ABA9B-A983-195D-1523-573B1D3B5048}"/>
              </a:ext>
            </a:extLst>
          </p:cNvPr>
          <p:cNvSpPr txBox="1"/>
          <p:nvPr/>
        </p:nvSpPr>
        <p:spPr>
          <a:xfrm>
            <a:off x="1624669" y="1103093"/>
            <a:ext cx="5896293" cy="1049264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Pair activity (2-3 mins)</a:t>
            </a:r>
          </a:p>
          <a:p>
            <a:pPr algn="ctr"/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Talk to your partner 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and see if you can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match these words 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 their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pictures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pic>
        <p:nvPicPr>
          <p:cNvPr id="7" name="Picture 6" descr="People walking on a street&#10;&#10;Description automatically generated">
            <a:extLst>
              <a:ext uri="{FF2B5EF4-FFF2-40B4-BE49-F238E27FC236}">
                <a16:creationId xmlns:a16="http://schemas.microsoft.com/office/drawing/2014/main" id="{11C5206B-D44E-F6A1-BA13-5EF1F6A40F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6939" y="2451139"/>
            <a:ext cx="2376140" cy="2376140"/>
          </a:xfrm>
          <a:prstGeom prst="ellipse">
            <a:avLst/>
          </a:prstGeom>
        </p:spPr>
      </p:pic>
      <p:pic>
        <p:nvPicPr>
          <p:cNvPr id="9" name="Picture 8" descr="A road leading to a village&#10;&#10;Description automatically generated with medium confidence">
            <a:extLst>
              <a:ext uri="{FF2B5EF4-FFF2-40B4-BE49-F238E27FC236}">
                <a16:creationId xmlns:a16="http://schemas.microsoft.com/office/drawing/2014/main" id="{5505CDB3-3125-F10F-B71C-76D8B171DB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70" y="2857329"/>
            <a:ext cx="2376140" cy="2376140"/>
          </a:xfrm>
          <a:prstGeom prst="ellipse">
            <a:avLst/>
          </a:prstGeom>
        </p:spPr>
      </p:pic>
      <p:pic>
        <p:nvPicPr>
          <p:cNvPr id="13" name="Picture 12" descr="A city with buildings and a bus&#10;&#10;Description automatically generated">
            <a:extLst>
              <a:ext uri="{FF2B5EF4-FFF2-40B4-BE49-F238E27FC236}">
                <a16:creationId xmlns:a16="http://schemas.microsoft.com/office/drawing/2014/main" id="{31E49903-2DC0-D5DB-9989-2161A5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2391" y="2857643"/>
            <a:ext cx="2375512" cy="2375512"/>
          </a:xfrm>
          <a:prstGeom prst="ellipse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AF5ADE1-4878-6E82-3C0C-E48CD300D2C8}"/>
              </a:ext>
            </a:extLst>
          </p:cNvPr>
          <p:cNvSpPr/>
          <p:nvPr/>
        </p:nvSpPr>
        <p:spPr>
          <a:xfrm>
            <a:off x="3658293" y="5219061"/>
            <a:ext cx="1827413" cy="477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Village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10D91F-EE23-5702-F5AC-16DCA6E6FFF2}"/>
              </a:ext>
            </a:extLst>
          </p:cNvPr>
          <p:cNvSpPr/>
          <p:nvPr/>
        </p:nvSpPr>
        <p:spPr>
          <a:xfrm>
            <a:off x="6606441" y="5611290"/>
            <a:ext cx="1827413" cy="477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Town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962F31-49D4-9385-980F-55D5B866E724}"/>
              </a:ext>
            </a:extLst>
          </p:cNvPr>
          <p:cNvSpPr/>
          <p:nvPr/>
        </p:nvSpPr>
        <p:spPr>
          <a:xfrm>
            <a:off x="709834" y="5609568"/>
            <a:ext cx="1827413" cy="477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216448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2E8AC1-0F41-3A6E-39A3-5E4C5F3EA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6C46A46D-1CD7-ACF6-B714-898A68F0C912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980BE-740F-683E-5075-F0E89A7A20D0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What’s the difference?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People walking on a street&#10;&#10;Description automatically generated">
            <a:extLst>
              <a:ext uri="{FF2B5EF4-FFF2-40B4-BE49-F238E27FC236}">
                <a16:creationId xmlns:a16="http://schemas.microsoft.com/office/drawing/2014/main" id="{11C5206B-D44E-F6A1-BA13-5EF1F6A40F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742" y="1162640"/>
            <a:ext cx="1827184" cy="1827184"/>
          </a:xfrm>
          <a:prstGeom prst="ellipse">
            <a:avLst/>
          </a:prstGeom>
        </p:spPr>
      </p:pic>
      <p:pic>
        <p:nvPicPr>
          <p:cNvPr id="9" name="Picture 8" descr="A road leading to a village&#10;&#10;Description automatically generated with medium confidence">
            <a:extLst>
              <a:ext uri="{FF2B5EF4-FFF2-40B4-BE49-F238E27FC236}">
                <a16:creationId xmlns:a16="http://schemas.microsoft.com/office/drawing/2014/main" id="{5505CDB3-3125-F10F-B71C-76D8B171DB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62" y="1162640"/>
            <a:ext cx="1827184" cy="1827184"/>
          </a:xfrm>
          <a:prstGeom prst="ellipse">
            <a:avLst/>
          </a:prstGeom>
        </p:spPr>
      </p:pic>
      <p:pic>
        <p:nvPicPr>
          <p:cNvPr id="13" name="Picture 12" descr="A city with buildings and a bus&#10;&#10;Description automatically generated">
            <a:extLst>
              <a:ext uri="{FF2B5EF4-FFF2-40B4-BE49-F238E27FC236}">
                <a16:creationId xmlns:a16="http://schemas.microsoft.com/office/drawing/2014/main" id="{31E49903-2DC0-D5DB-9989-2161A5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6797" y="1162882"/>
            <a:ext cx="1826700" cy="1826700"/>
          </a:xfrm>
          <a:prstGeom prst="ellipse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AF5ADE1-4878-6E82-3C0C-E48CD300D2C8}"/>
              </a:ext>
            </a:extLst>
          </p:cNvPr>
          <p:cNvSpPr/>
          <p:nvPr/>
        </p:nvSpPr>
        <p:spPr>
          <a:xfrm>
            <a:off x="685548" y="3031823"/>
            <a:ext cx="1827413" cy="477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Village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10D91F-EE23-5702-F5AC-16DCA6E6FFF2}"/>
              </a:ext>
            </a:extLst>
          </p:cNvPr>
          <p:cNvSpPr/>
          <p:nvPr/>
        </p:nvSpPr>
        <p:spPr>
          <a:xfrm>
            <a:off x="3658293" y="3055916"/>
            <a:ext cx="1827413" cy="477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Town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962F31-49D4-9385-980F-55D5B866E724}"/>
              </a:ext>
            </a:extLst>
          </p:cNvPr>
          <p:cNvSpPr/>
          <p:nvPr/>
        </p:nvSpPr>
        <p:spPr>
          <a:xfrm>
            <a:off x="6606084" y="3031823"/>
            <a:ext cx="1827413" cy="477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58BD3-18A6-8566-1F8B-300A8C1232F2}"/>
              </a:ext>
            </a:extLst>
          </p:cNvPr>
          <p:cNvSpPr txBox="1"/>
          <p:nvPr/>
        </p:nvSpPr>
        <p:spPr>
          <a:xfrm>
            <a:off x="287338" y="3589242"/>
            <a:ext cx="2554336" cy="2684558"/>
          </a:xfrm>
          <a:prstGeom prst="rect">
            <a:avLst/>
          </a:pr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82586"/>
                      <a:gd name="connsiteY0" fmla="*/ 0 h 2085485"/>
                      <a:gd name="connsiteX1" fmla="*/ 576938 w 3682586"/>
                      <a:gd name="connsiteY1" fmla="*/ 0 h 2085485"/>
                      <a:gd name="connsiteX2" fmla="*/ 1264355 w 3682586"/>
                      <a:gd name="connsiteY2" fmla="*/ 0 h 2085485"/>
                      <a:gd name="connsiteX3" fmla="*/ 1804467 w 3682586"/>
                      <a:gd name="connsiteY3" fmla="*/ 0 h 2085485"/>
                      <a:gd name="connsiteX4" fmla="*/ 2344580 w 3682586"/>
                      <a:gd name="connsiteY4" fmla="*/ 0 h 2085485"/>
                      <a:gd name="connsiteX5" fmla="*/ 2958344 w 3682586"/>
                      <a:gd name="connsiteY5" fmla="*/ 0 h 2085485"/>
                      <a:gd name="connsiteX6" fmla="*/ 3682586 w 3682586"/>
                      <a:gd name="connsiteY6" fmla="*/ 0 h 2085485"/>
                      <a:gd name="connsiteX7" fmla="*/ 3682586 w 3682586"/>
                      <a:gd name="connsiteY7" fmla="*/ 736871 h 2085485"/>
                      <a:gd name="connsiteX8" fmla="*/ 3682586 w 3682586"/>
                      <a:gd name="connsiteY8" fmla="*/ 1452888 h 2085485"/>
                      <a:gd name="connsiteX9" fmla="*/ 3682586 w 3682586"/>
                      <a:gd name="connsiteY9" fmla="*/ 2085485 h 2085485"/>
                      <a:gd name="connsiteX10" fmla="*/ 3105648 w 3682586"/>
                      <a:gd name="connsiteY10" fmla="*/ 2085485 h 2085485"/>
                      <a:gd name="connsiteX11" fmla="*/ 2528709 w 3682586"/>
                      <a:gd name="connsiteY11" fmla="*/ 2085485 h 2085485"/>
                      <a:gd name="connsiteX12" fmla="*/ 1841293 w 3682586"/>
                      <a:gd name="connsiteY12" fmla="*/ 2085485 h 2085485"/>
                      <a:gd name="connsiteX13" fmla="*/ 1227529 w 3682586"/>
                      <a:gd name="connsiteY13" fmla="*/ 2085485 h 2085485"/>
                      <a:gd name="connsiteX14" fmla="*/ 576938 w 3682586"/>
                      <a:gd name="connsiteY14" fmla="*/ 2085485 h 2085485"/>
                      <a:gd name="connsiteX15" fmla="*/ 0 w 3682586"/>
                      <a:gd name="connsiteY15" fmla="*/ 2085485 h 2085485"/>
                      <a:gd name="connsiteX16" fmla="*/ 0 w 3682586"/>
                      <a:gd name="connsiteY16" fmla="*/ 1369468 h 2085485"/>
                      <a:gd name="connsiteX17" fmla="*/ 0 w 3682586"/>
                      <a:gd name="connsiteY17" fmla="*/ 716017 h 2085485"/>
                      <a:gd name="connsiteX18" fmla="*/ 0 w 3682586"/>
                      <a:gd name="connsiteY18" fmla="*/ 0 h 2085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82586" h="2085485" fill="none" extrusionOk="0">
                        <a:moveTo>
                          <a:pt x="0" y="0"/>
                        </a:moveTo>
                        <a:cubicBezTo>
                          <a:pt x="159159" y="24764"/>
                          <a:pt x="293625" y="6636"/>
                          <a:pt x="576938" y="0"/>
                        </a:cubicBezTo>
                        <a:cubicBezTo>
                          <a:pt x="860251" y="-6636"/>
                          <a:pt x="1125058" y="-12228"/>
                          <a:pt x="1264355" y="0"/>
                        </a:cubicBezTo>
                        <a:cubicBezTo>
                          <a:pt x="1403652" y="12228"/>
                          <a:pt x="1569073" y="-16951"/>
                          <a:pt x="1804467" y="0"/>
                        </a:cubicBezTo>
                        <a:cubicBezTo>
                          <a:pt x="2039861" y="16951"/>
                          <a:pt x="2190810" y="-4024"/>
                          <a:pt x="2344580" y="0"/>
                        </a:cubicBezTo>
                        <a:cubicBezTo>
                          <a:pt x="2498350" y="4024"/>
                          <a:pt x="2657231" y="18334"/>
                          <a:pt x="2958344" y="0"/>
                        </a:cubicBezTo>
                        <a:cubicBezTo>
                          <a:pt x="3259457" y="-18334"/>
                          <a:pt x="3387283" y="-21261"/>
                          <a:pt x="3682586" y="0"/>
                        </a:cubicBezTo>
                        <a:cubicBezTo>
                          <a:pt x="3655722" y="367657"/>
                          <a:pt x="3670929" y="438666"/>
                          <a:pt x="3682586" y="736871"/>
                        </a:cubicBezTo>
                        <a:cubicBezTo>
                          <a:pt x="3694243" y="1035076"/>
                          <a:pt x="3683117" y="1164857"/>
                          <a:pt x="3682586" y="1452888"/>
                        </a:cubicBezTo>
                        <a:cubicBezTo>
                          <a:pt x="3682055" y="1740919"/>
                          <a:pt x="3713295" y="1913462"/>
                          <a:pt x="3682586" y="2085485"/>
                        </a:cubicBezTo>
                        <a:cubicBezTo>
                          <a:pt x="3491156" y="2059044"/>
                          <a:pt x="3253410" y="2090053"/>
                          <a:pt x="3105648" y="2085485"/>
                        </a:cubicBezTo>
                        <a:cubicBezTo>
                          <a:pt x="2957886" y="2080917"/>
                          <a:pt x="2752084" y="2062532"/>
                          <a:pt x="2528709" y="2085485"/>
                        </a:cubicBezTo>
                        <a:cubicBezTo>
                          <a:pt x="2305334" y="2108438"/>
                          <a:pt x="2008226" y="2081327"/>
                          <a:pt x="1841293" y="2085485"/>
                        </a:cubicBezTo>
                        <a:cubicBezTo>
                          <a:pt x="1674360" y="2089643"/>
                          <a:pt x="1484367" y="2105298"/>
                          <a:pt x="1227529" y="2085485"/>
                        </a:cubicBezTo>
                        <a:cubicBezTo>
                          <a:pt x="970691" y="2065672"/>
                          <a:pt x="856365" y="2096093"/>
                          <a:pt x="576938" y="2085485"/>
                        </a:cubicBezTo>
                        <a:cubicBezTo>
                          <a:pt x="297511" y="2074877"/>
                          <a:pt x="243506" y="2077654"/>
                          <a:pt x="0" y="2085485"/>
                        </a:cubicBezTo>
                        <a:cubicBezTo>
                          <a:pt x="-29390" y="1919718"/>
                          <a:pt x="-26694" y="1620212"/>
                          <a:pt x="0" y="1369468"/>
                        </a:cubicBezTo>
                        <a:cubicBezTo>
                          <a:pt x="26694" y="1118724"/>
                          <a:pt x="3352" y="991175"/>
                          <a:pt x="0" y="716017"/>
                        </a:cubicBezTo>
                        <a:cubicBezTo>
                          <a:pt x="-3352" y="440859"/>
                          <a:pt x="-31392" y="321071"/>
                          <a:pt x="0" y="0"/>
                        </a:cubicBezTo>
                        <a:close/>
                      </a:path>
                      <a:path w="3682586" h="2085485" stroke="0" extrusionOk="0">
                        <a:moveTo>
                          <a:pt x="0" y="0"/>
                        </a:moveTo>
                        <a:cubicBezTo>
                          <a:pt x="156243" y="8882"/>
                          <a:pt x="313738" y="27186"/>
                          <a:pt x="613764" y="0"/>
                        </a:cubicBezTo>
                        <a:cubicBezTo>
                          <a:pt x="913790" y="-27186"/>
                          <a:pt x="902486" y="694"/>
                          <a:pt x="1117051" y="0"/>
                        </a:cubicBezTo>
                        <a:cubicBezTo>
                          <a:pt x="1331616" y="-694"/>
                          <a:pt x="1595086" y="-24375"/>
                          <a:pt x="1804467" y="0"/>
                        </a:cubicBezTo>
                        <a:cubicBezTo>
                          <a:pt x="2013848" y="24375"/>
                          <a:pt x="2230467" y="8941"/>
                          <a:pt x="2491883" y="0"/>
                        </a:cubicBezTo>
                        <a:cubicBezTo>
                          <a:pt x="2753299" y="-8941"/>
                          <a:pt x="2956318" y="-5139"/>
                          <a:pt x="3105648" y="0"/>
                        </a:cubicBezTo>
                        <a:cubicBezTo>
                          <a:pt x="3254978" y="5139"/>
                          <a:pt x="3436935" y="27266"/>
                          <a:pt x="3682586" y="0"/>
                        </a:cubicBezTo>
                        <a:cubicBezTo>
                          <a:pt x="3658669" y="339634"/>
                          <a:pt x="3717500" y="506068"/>
                          <a:pt x="3682586" y="716017"/>
                        </a:cubicBezTo>
                        <a:cubicBezTo>
                          <a:pt x="3647672" y="925966"/>
                          <a:pt x="3695855" y="1112495"/>
                          <a:pt x="3682586" y="1432033"/>
                        </a:cubicBezTo>
                        <a:cubicBezTo>
                          <a:pt x="3669317" y="1751571"/>
                          <a:pt x="3707858" y="1823099"/>
                          <a:pt x="3682586" y="2085485"/>
                        </a:cubicBezTo>
                        <a:cubicBezTo>
                          <a:pt x="3459154" y="2066615"/>
                          <a:pt x="3303875" y="2094289"/>
                          <a:pt x="3105648" y="2085485"/>
                        </a:cubicBezTo>
                        <a:cubicBezTo>
                          <a:pt x="2907421" y="2076681"/>
                          <a:pt x="2786711" y="2102947"/>
                          <a:pt x="2528709" y="2085485"/>
                        </a:cubicBezTo>
                        <a:cubicBezTo>
                          <a:pt x="2270707" y="2068023"/>
                          <a:pt x="2108329" y="2078030"/>
                          <a:pt x="1988596" y="2085485"/>
                        </a:cubicBezTo>
                        <a:cubicBezTo>
                          <a:pt x="1868863" y="2092940"/>
                          <a:pt x="1695433" y="2083252"/>
                          <a:pt x="1485310" y="2085485"/>
                        </a:cubicBezTo>
                        <a:cubicBezTo>
                          <a:pt x="1275187" y="2087718"/>
                          <a:pt x="1193706" y="2062351"/>
                          <a:pt x="908371" y="2085485"/>
                        </a:cubicBezTo>
                        <a:cubicBezTo>
                          <a:pt x="623036" y="2108619"/>
                          <a:pt x="196601" y="2086786"/>
                          <a:pt x="0" y="2085485"/>
                        </a:cubicBezTo>
                        <a:cubicBezTo>
                          <a:pt x="28756" y="1787193"/>
                          <a:pt x="10857" y="1663341"/>
                          <a:pt x="0" y="1369468"/>
                        </a:cubicBezTo>
                        <a:cubicBezTo>
                          <a:pt x="-10857" y="1075595"/>
                          <a:pt x="-24413" y="927545"/>
                          <a:pt x="0" y="632597"/>
                        </a:cubicBezTo>
                        <a:cubicBezTo>
                          <a:pt x="24413" y="337649"/>
                          <a:pt x="15535" y="2754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small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number of houses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other places 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(like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small shops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or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local school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), often in the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countryside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Hundreds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of people might live there.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CC150-3902-A726-A62D-F514517DCA07}"/>
              </a:ext>
            </a:extLst>
          </p:cNvPr>
          <p:cNvSpPr txBox="1"/>
          <p:nvPr/>
        </p:nvSpPr>
        <p:spPr>
          <a:xfrm>
            <a:off x="3377063" y="3589242"/>
            <a:ext cx="2554336" cy="2684557"/>
          </a:xfrm>
          <a:prstGeom prst="rect">
            <a:avLst/>
          </a:pr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82586"/>
                      <a:gd name="connsiteY0" fmla="*/ 0 h 2085485"/>
                      <a:gd name="connsiteX1" fmla="*/ 576938 w 3682586"/>
                      <a:gd name="connsiteY1" fmla="*/ 0 h 2085485"/>
                      <a:gd name="connsiteX2" fmla="*/ 1264355 w 3682586"/>
                      <a:gd name="connsiteY2" fmla="*/ 0 h 2085485"/>
                      <a:gd name="connsiteX3" fmla="*/ 1804467 w 3682586"/>
                      <a:gd name="connsiteY3" fmla="*/ 0 h 2085485"/>
                      <a:gd name="connsiteX4" fmla="*/ 2344580 w 3682586"/>
                      <a:gd name="connsiteY4" fmla="*/ 0 h 2085485"/>
                      <a:gd name="connsiteX5" fmla="*/ 2958344 w 3682586"/>
                      <a:gd name="connsiteY5" fmla="*/ 0 h 2085485"/>
                      <a:gd name="connsiteX6" fmla="*/ 3682586 w 3682586"/>
                      <a:gd name="connsiteY6" fmla="*/ 0 h 2085485"/>
                      <a:gd name="connsiteX7" fmla="*/ 3682586 w 3682586"/>
                      <a:gd name="connsiteY7" fmla="*/ 736871 h 2085485"/>
                      <a:gd name="connsiteX8" fmla="*/ 3682586 w 3682586"/>
                      <a:gd name="connsiteY8" fmla="*/ 1452888 h 2085485"/>
                      <a:gd name="connsiteX9" fmla="*/ 3682586 w 3682586"/>
                      <a:gd name="connsiteY9" fmla="*/ 2085485 h 2085485"/>
                      <a:gd name="connsiteX10" fmla="*/ 3105648 w 3682586"/>
                      <a:gd name="connsiteY10" fmla="*/ 2085485 h 2085485"/>
                      <a:gd name="connsiteX11" fmla="*/ 2528709 w 3682586"/>
                      <a:gd name="connsiteY11" fmla="*/ 2085485 h 2085485"/>
                      <a:gd name="connsiteX12" fmla="*/ 1841293 w 3682586"/>
                      <a:gd name="connsiteY12" fmla="*/ 2085485 h 2085485"/>
                      <a:gd name="connsiteX13" fmla="*/ 1227529 w 3682586"/>
                      <a:gd name="connsiteY13" fmla="*/ 2085485 h 2085485"/>
                      <a:gd name="connsiteX14" fmla="*/ 576938 w 3682586"/>
                      <a:gd name="connsiteY14" fmla="*/ 2085485 h 2085485"/>
                      <a:gd name="connsiteX15" fmla="*/ 0 w 3682586"/>
                      <a:gd name="connsiteY15" fmla="*/ 2085485 h 2085485"/>
                      <a:gd name="connsiteX16" fmla="*/ 0 w 3682586"/>
                      <a:gd name="connsiteY16" fmla="*/ 1369468 h 2085485"/>
                      <a:gd name="connsiteX17" fmla="*/ 0 w 3682586"/>
                      <a:gd name="connsiteY17" fmla="*/ 716017 h 2085485"/>
                      <a:gd name="connsiteX18" fmla="*/ 0 w 3682586"/>
                      <a:gd name="connsiteY18" fmla="*/ 0 h 2085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82586" h="2085485" fill="none" extrusionOk="0">
                        <a:moveTo>
                          <a:pt x="0" y="0"/>
                        </a:moveTo>
                        <a:cubicBezTo>
                          <a:pt x="159159" y="24764"/>
                          <a:pt x="293625" y="6636"/>
                          <a:pt x="576938" y="0"/>
                        </a:cubicBezTo>
                        <a:cubicBezTo>
                          <a:pt x="860251" y="-6636"/>
                          <a:pt x="1125058" y="-12228"/>
                          <a:pt x="1264355" y="0"/>
                        </a:cubicBezTo>
                        <a:cubicBezTo>
                          <a:pt x="1403652" y="12228"/>
                          <a:pt x="1569073" y="-16951"/>
                          <a:pt x="1804467" y="0"/>
                        </a:cubicBezTo>
                        <a:cubicBezTo>
                          <a:pt x="2039861" y="16951"/>
                          <a:pt x="2190810" y="-4024"/>
                          <a:pt x="2344580" y="0"/>
                        </a:cubicBezTo>
                        <a:cubicBezTo>
                          <a:pt x="2498350" y="4024"/>
                          <a:pt x="2657231" y="18334"/>
                          <a:pt x="2958344" y="0"/>
                        </a:cubicBezTo>
                        <a:cubicBezTo>
                          <a:pt x="3259457" y="-18334"/>
                          <a:pt x="3387283" y="-21261"/>
                          <a:pt x="3682586" y="0"/>
                        </a:cubicBezTo>
                        <a:cubicBezTo>
                          <a:pt x="3655722" y="367657"/>
                          <a:pt x="3670929" y="438666"/>
                          <a:pt x="3682586" y="736871"/>
                        </a:cubicBezTo>
                        <a:cubicBezTo>
                          <a:pt x="3694243" y="1035076"/>
                          <a:pt x="3683117" y="1164857"/>
                          <a:pt x="3682586" y="1452888"/>
                        </a:cubicBezTo>
                        <a:cubicBezTo>
                          <a:pt x="3682055" y="1740919"/>
                          <a:pt x="3713295" y="1913462"/>
                          <a:pt x="3682586" y="2085485"/>
                        </a:cubicBezTo>
                        <a:cubicBezTo>
                          <a:pt x="3491156" y="2059044"/>
                          <a:pt x="3253410" y="2090053"/>
                          <a:pt x="3105648" y="2085485"/>
                        </a:cubicBezTo>
                        <a:cubicBezTo>
                          <a:pt x="2957886" y="2080917"/>
                          <a:pt x="2752084" y="2062532"/>
                          <a:pt x="2528709" y="2085485"/>
                        </a:cubicBezTo>
                        <a:cubicBezTo>
                          <a:pt x="2305334" y="2108438"/>
                          <a:pt x="2008226" y="2081327"/>
                          <a:pt x="1841293" y="2085485"/>
                        </a:cubicBezTo>
                        <a:cubicBezTo>
                          <a:pt x="1674360" y="2089643"/>
                          <a:pt x="1484367" y="2105298"/>
                          <a:pt x="1227529" y="2085485"/>
                        </a:cubicBezTo>
                        <a:cubicBezTo>
                          <a:pt x="970691" y="2065672"/>
                          <a:pt x="856365" y="2096093"/>
                          <a:pt x="576938" y="2085485"/>
                        </a:cubicBezTo>
                        <a:cubicBezTo>
                          <a:pt x="297511" y="2074877"/>
                          <a:pt x="243506" y="2077654"/>
                          <a:pt x="0" y="2085485"/>
                        </a:cubicBezTo>
                        <a:cubicBezTo>
                          <a:pt x="-29390" y="1919718"/>
                          <a:pt x="-26694" y="1620212"/>
                          <a:pt x="0" y="1369468"/>
                        </a:cubicBezTo>
                        <a:cubicBezTo>
                          <a:pt x="26694" y="1118724"/>
                          <a:pt x="3352" y="991175"/>
                          <a:pt x="0" y="716017"/>
                        </a:cubicBezTo>
                        <a:cubicBezTo>
                          <a:pt x="-3352" y="440859"/>
                          <a:pt x="-31392" y="321071"/>
                          <a:pt x="0" y="0"/>
                        </a:cubicBezTo>
                        <a:close/>
                      </a:path>
                      <a:path w="3682586" h="2085485" stroke="0" extrusionOk="0">
                        <a:moveTo>
                          <a:pt x="0" y="0"/>
                        </a:moveTo>
                        <a:cubicBezTo>
                          <a:pt x="156243" y="8882"/>
                          <a:pt x="313738" y="27186"/>
                          <a:pt x="613764" y="0"/>
                        </a:cubicBezTo>
                        <a:cubicBezTo>
                          <a:pt x="913790" y="-27186"/>
                          <a:pt x="902486" y="694"/>
                          <a:pt x="1117051" y="0"/>
                        </a:cubicBezTo>
                        <a:cubicBezTo>
                          <a:pt x="1331616" y="-694"/>
                          <a:pt x="1595086" y="-24375"/>
                          <a:pt x="1804467" y="0"/>
                        </a:cubicBezTo>
                        <a:cubicBezTo>
                          <a:pt x="2013848" y="24375"/>
                          <a:pt x="2230467" y="8941"/>
                          <a:pt x="2491883" y="0"/>
                        </a:cubicBezTo>
                        <a:cubicBezTo>
                          <a:pt x="2753299" y="-8941"/>
                          <a:pt x="2956318" y="-5139"/>
                          <a:pt x="3105648" y="0"/>
                        </a:cubicBezTo>
                        <a:cubicBezTo>
                          <a:pt x="3254978" y="5139"/>
                          <a:pt x="3436935" y="27266"/>
                          <a:pt x="3682586" y="0"/>
                        </a:cubicBezTo>
                        <a:cubicBezTo>
                          <a:pt x="3658669" y="339634"/>
                          <a:pt x="3717500" y="506068"/>
                          <a:pt x="3682586" y="716017"/>
                        </a:cubicBezTo>
                        <a:cubicBezTo>
                          <a:pt x="3647672" y="925966"/>
                          <a:pt x="3695855" y="1112495"/>
                          <a:pt x="3682586" y="1432033"/>
                        </a:cubicBezTo>
                        <a:cubicBezTo>
                          <a:pt x="3669317" y="1751571"/>
                          <a:pt x="3707858" y="1823099"/>
                          <a:pt x="3682586" y="2085485"/>
                        </a:cubicBezTo>
                        <a:cubicBezTo>
                          <a:pt x="3459154" y="2066615"/>
                          <a:pt x="3303875" y="2094289"/>
                          <a:pt x="3105648" y="2085485"/>
                        </a:cubicBezTo>
                        <a:cubicBezTo>
                          <a:pt x="2907421" y="2076681"/>
                          <a:pt x="2786711" y="2102947"/>
                          <a:pt x="2528709" y="2085485"/>
                        </a:cubicBezTo>
                        <a:cubicBezTo>
                          <a:pt x="2270707" y="2068023"/>
                          <a:pt x="2108329" y="2078030"/>
                          <a:pt x="1988596" y="2085485"/>
                        </a:cubicBezTo>
                        <a:cubicBezTo>
                          <a:pt x="1868863" y="2092940"/>
                          <a:pt x="1695433" y="2083252"/>
                          <a:pt x="1485310" y="2085485"/>
                        </a:cubicBezTo>
                        <a:cubicBezTo>
                          <a:pt x="1275187" y="2087718"/>
                          <a:pt x="1193706" y="2062351"/>
                          <a:pt x="908371" y="2085485"/>
                        </a:cubicBezTo>
                        <a:cubicBezTo>
                          <a:pt x="623036" y="2108619"/>
                          <a:pt x="196601" y="2086786"/>
                          <a:pt x="0" y="2085485"/>
                        </a:cubicBezTo>
                        <a:cubicBezTo>
                          <a:pt x="28756" y="1787193"/>
                          <a:pt x="10857" y="1663341"/>
                          <a:pt x="0" y="1369468"/>
                        </a:cubicBezTo>
                        <a:cubicBezTo>
                          <a:pt x="-10857" y="1075595"/>
                          <a:pt x="-24413" y="927545"/>
                          <a:pt x="0" y="632597"/>
                        </a:cubicBezTo>
                        <a:cubicBezTo>
                          <a:pt x="24413" y="337649"/>
                          <a:pt x="15535" y="2754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medium-sized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place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with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lots of houses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shops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some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workplaces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cinemas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restaurants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Thousands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of people might live there.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96A95D-02C8-7D45-B2EB-C69131EB2E7D}"/>
              </a:ext>
            </a:extLst>
          </p:cNvPr>
          <p:cNvSpPr txBox="1"/>
          <p:nvPr/>
        </p:nvSpPr>
        <p:spPr>
          <a:xfrm>
            <a:off x="6302328" y="3589241"/>
            <a:ext cx="2554336" cy="2684557"/>
          </a:xfrm>
          <a:prstGeom prst="rect">
            <a:avLst/>
          </a:pr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82586"/>
                      <a:gd name="connsiteY0" fmla="*/ 0 h 2085485"/>
                      <a:gd name="connsiteX1" fmla="*/ 576938 w 3682586"/>
                      <a:gd name="connsiteY1" fmla="*/ 0 h 2085485"/>
                      <a:gd name="connsiteX2" fmla="*/ 1264355 w 3682586"/>
                      <a:gd name="connsiteY2" fmla="*/ 0 h 2085485"/>
                      <a:gd name="connsiteX3" fmla="*/ 1804467 w 3682586"/>
                      <a:gd name="connsiteY3" fmla="*/ 0 h 2085485"/>
                      <a:gd name="connsiteX4" fmla="*/ 2344580 w 3682586"/>
                      <a:gd name="connsiteY4" fmla="*/ 0 h 2085485"/>
                      <a:gd name="connsiteX5" fmla="*/ 2958344 w 3682586"/>
                      <a:gd name="connsiteY5" fmla="*/ 0 h 2085485"/>
                      <a:gd name="connsiteX6" fmla="*/ 3682586 w 3682586"/>
                      <a:gd name="connsiteY6" fmla="*/ 0 h 2085485"/>
                      <a:gd name="connsiteX7" fmla="*/ 3682586 w 3682586"/>
                      <a:gd name="connsiteY7" fmla="*/ 736871 h 2085485"/>
                      <a:gd name="connsiteX8" fmla="*/ 3682586 w 3682586"/>
                      <a:gd name="connsiteY8" fmla="*/ 1452888 h 2085485"/>
                      <a:gd name="connsiteX9" fmla="*/ 3682586 w 3682586"/>
                      <a:gd name="connsiteY9" fmla="*/ 2085485 h 2085485"/>
                      <a:gd name="connsiteX10" fmla="*/ 3105648 w 3682586"/>
                      <a:gd name="connsiteY10" fmla="*/ 2085485 h 2085485"/>
                      <a:gd name="connsiteX11" fmla="*/ 2528709 w 3682586"/>
                      <a:gd name="connsiteY11" fmla="*/ 2085485 h 2085485"/>
                      <a:gd name="connsiteX12" fmla="*/ 1841293 w 3682586"/>
                      <a:gd name="connsiteY12" fmla="*/ 2085485 h 2085485"/>
                      <a:gd name="connsiteX13" fmla="*/ 1227529 w 3682586"/>
                      <a:gd name="connsiteY13" fmla="*/ 2085485 h 2085485"/>
                      <a:gd name="connsiteX14" fmla="*/ 576938 w 3682586"/>
                      <a:gd name="connsiteY14" fmla="*/ 2085485 h 2085485"/>
                      <a:gd name="connsiteX15" fmla="*/ 0 w 3682586"/>
                      <a:gd name="connsiteY15" fmla="*/ 2085485 h 2085485"/>
                      <a:gd name="connsiteX16" fmla="*/ 0 w 3682586"/>
                      <a:gd name="connsiteY16" fmla="*/ 1369468 h 2085485"/>
                      <a:gd name="connsiteX17" fmla="*/ 0 w 3682586"/>
                      <a:gd name="connsiteY17" fmla="*/ 716017 h 2085485"/>
                      <a:gd name="connsiteX18" fmla="*/ 0 w 3682586"/>
                      <a:gd name="connsiteY18" fmla="*/ 0 h 2085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82586" h="2085485" fill="none" extrusionOk="0">
                        <a:moveTo>
                          <a:pt x="0" y="0"/>
                        </a:moveTo>
                        <a:cubicBezTo>
                          <a:pt x="159159" y="24764"/>
                          <a:pt x="293625" y="6636"/>
                          <a:pt x="576938" y="0"/>
                        </a:cubicBezTo>
                        <a:cubicBezTo>
                          <a:pt x="860251" y="-6636"/>
                          <a:pt x="1125058" y="-12228"/>
                          <a:pt x="1264355" y="0"/>
                        </a:cubicBezTo>
                        <a:cubicBezTo>
                          <a:pt x="1403652" y="12228"/>
                          <a:pt x="1569073" y="-16951"/>
                          <a:pt x="1804467" y="0"/>
                        </a:cubicBezTo>
                        <a:cubicBezTo>
                          <a:pt x="2039861" y="16951"/>
                          <a:pt x="2190810" y="-4024"/>
                          <a:pt x="2344580" y="0"/>
                        </a:cubicBezTo>
                        <a:cubicBezTo>
                          <a:pt x="2498350" y="4024"/>
                          <a:pt x="2657231" y="18334"/>
                          <a:pt x="2958344" y="0"/>
                        </a:cubicBezTo>
                        <a:cubicBezTo>
                          <a:pt x="3259457" y="-18334"/>
                          <a:pt x="3387283" y="-21261"/>
                          <a:pt x="3682586" y="0"/>
                        </a:cubicBezTo>
                        <a:cubicBezTo>
                          <a:pt x="3655722" y="367657"/>
                          <a:pt x="3670929" y="438666"/>
                          <a:pt x="3682586" y="736871"/>
                        </a:cubicBezTo>
                        <a:cubicBezTo>
                          <a:pt x="3694243" y="1035076"/>
                          <a:pt x="3683117" y="1164857"/>
                          <a:pt x="3682586" y="1452888"/>
                        </a:cubicBezTo>
                        <a:cubicBezTo>
                          <a:pt x="3682055" y="1740919"/>
                          <a:pt x="3713295" y="1913462"/>
                          <a:pt x="3682586" y="2085485"/>
                        </a:cubicBezTo>
                        <a:cubicBezTo>
                          <a:pt x="3491156" y="2059044"/>
                          <a:pt x="3253410" y="2090053"/>
                          <a:pt x="3105648" y="2085485"/>
                        </a:cubicBezTo>
                        <a:cubicBezTo>
                          <a:pt x="2957886" y="2080917"/>
                          <a:pt x="2752084" y="2062532"/>
                          <a:pt x="2528709" y="2085485"/>
                        </a:cubicBezTo>
                        <a:cubicBezTo>
                          <a:pt x="2305334" y="2108438"/>
                          <a:pt x="2008226" y="2081327"/>
                          <a:pt x="1841293" y="2085485"/>
                        </a:cubicBezTo>
                        <a:cubicBezTo>
                          <a:pt x="1674360" y="2089643"/>
                          <a:pt x="1484367" y="2105298"/>
                          <a:pt x="1227529" y="2085485"/>
                        </a:cubicBezTo>
                        <a:cubicBezTo>
                          <a:pt x="970691" y="2065672"/>
                          <a:pt x="856365" y="2096093"/>
                          <a:pt x="576938" y="2085485"/>
                        </a:cubicBezTo>
                        <a:cubicBezTo>
                          <a:pt x="297511" y="2074877"/>
                          <a:pt x="243506" y="2077654"/>
                          <a:pt x="0" y="2085485"/>
                        </a:cubicBezTo>
                        <a:cubicBezTo>
                          <a:pt x="-29390" y="1919718"/>
                          <a:pt x="-26694" y="1620212"/>
                          <a:pt x="0" y="1369468"/>
                        </a:cubicBezTo>
                        <a:cubicBezTo>
                          <a:pt x="26694" y="1118724"/>
                          <a:pt x="3352" y="991175"/>
                          <a:pt x="0" y="716017"/>
                        </a:cubicBezTo>
                        <a:cubicBezTo>
                          <a:pt x="-3352" y="440859"/>
                          <a:pt x="-31392" y="321071"/>
                          <a:pt x="0" y="0"/>
                        </a:cubicBezTo>
                        <a:close/>
                      </a:path>
                      <a:path w="3682586" h="2085485" stroke="0" extrusionOk="0">
                        <a:moveTo>
                          <a:pt x="0" y="0"/>
                        </a:moveTo>
                        <a:cubicBezTo>
                          <a:pt x="156243" y="8882"/>
                          <a:pt x="313738" y="27186"/>
                          <a:pt x="613764" y="0"/>
                        </a:cubicBezTo>
                        <a:cubicBezTo>
                          <a:pt x="913790" y="-27186"/>
                          <a:pt x="902486" y="694"/>
                          <a:pt x="1117051" y="0"/>
                        </a:cubicBezTo>
                        <a:cubicBezTo>
                          <a:pt x="1331616" y="-694"/>
                          <a:pt x="1595086" y="-24375"/>
                          <a:pt x="1804467" y="0"/>
                        </a:cubicBezTo>
                        <a:cubicBezTo>
                          <a:pt x="2013848" y="24375"/>
                          <a:pt x="2230467" y="8941"/>
                          <a:pt x="2491883" y="0"/>
                        </a:cubicBezTo>
                        <a:cubicBezTo>
                          <a:pt x="2753299" y="-8941"/>
                          <a:pt x="2956318" y="-5139"/>
                          <a:pt x="3105648" y="0"/>
                        </a:cubicBezTo>
                        <a:cubicBezTo>
                          <a:pt x="3254978" y="5139"/>
                          <a:pt x="3436935" y="27266"/>
                          <a:pt x="3682586" y="0"/>
                        </a:cubicBezTo>
                        <a:cubicBezTo>
                          <a:pt x="3658669" y="339634"/>
                          <a:pt x="3717500" y="506068"/>
                          <a:pt x="3682586" y="716017"/>
                        </a:cubicBezTo>
                        <a:cubicBezTo>
                          <a:pt x="3647672" y="925966"/>
                          <a:pt x="3695855" y="1112495"/>
                          <a:pt x="3682586" y="1432033"/>
                        </a:cubicBezTo>
                        <a:cubicBezTo>
                          <a:pt x="3669317" y="1751571"/>
                          <a:pt x="3707858" y="1823099"/>
                          <a:pt x="3682586" y="2085485"/>
                        </a:cubicBezTo>
                        <a:cubicBezTo>
                          <a:pt x="3459154" y="2066615"/>
                          <a:pt x="3303875" y="2094289"/>
                          <a:pt x="3105648" y="2085485"/>
                        </a:cubicBezTo>
                        <a:cubicBezTo>
                          <a:pt x="2907421" y="2076681"/>
                          <a:pt x="2786711" y="2102947"/>
                          <a:pt x="2528709" y="2085485"/>
                        </a:cubicBezTo>
                        <a:cubicBezTo>
                          <a:pt x="2270707" y="2068023"/>
                          <a:pt x="2108329" y="2078030"/>
                          <a:pt x="1988596" y="2085485"/>
                        </a:cubicBezTo>
                        <a:cubicBezTo>
                          <a:pt x="1868863" y="2092940"/>
                          <a:pt x="1695433" y="2083252"/>
                          <a:pt x="1485310" y="2085485"/>
                        </a:cubicBezTo>
                        <a:cubicBezTo>
                          <a:pt x="1275187" y="2087718"/>
                          <a:pt x="1193706" y="2062351"/>
                          <a:pt x="908371" y="2085485"/>
                        </a:cubicBezTo>
                        <a:cubicBezTo>
                          <a:pt x="623036" y="2108619"/>
                          <a:pt x="196601" y="2086786"/>
                          <a:pt x="0" y="2085485"/>
                        </a:cubicBezTo>
                        <a:cubicBezTo>
                          <a:pt x="28756" y="1787193"/>
                          <a:pt x="10857" y="1663341"/>
                          <a:pt x="0" y="1369468"/>
                        </a:cubicBezTo>
                        <a:cubicBezTo>
                          <a:pt x="-10857" y="1075595"/>
                          <a:pt x="-24413" y="927545"/>
                          <a:pt x="0" y="632597"/>
                        </a:cubicBezTo>
                        <a:cubicBezTo>
                          <a:pt x="24413" y="337649"/>
                          <a:pt x="15535" y="2754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large place 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with 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many houses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larger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shops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many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workplaces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and a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cathedral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Hundreds of thousands 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of people might live there.</a:t>
            </a:r>
          </a:p>
        </p:txBody>
      </p:sp>
    </p:spTree>
    <p:extLst>
      <p:ext uri="{BB962C8B-B14F-4D97-AF65-F5344CB8AC3E}">
        <p14:creationId xmlns:p14="http://schemas.microsoft.com/office/powerpoint/2010/main" val="2798283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BA171-6AF0-4D84-60A2-658DCA757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06C790F-4CB1-FBC6-4045-23EB6272719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EC167-3009-0762-BCC2-FBC2F40DB7F0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Why are we talking about this?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9A97B2-C643-537F-F1F5-83C2FA8085AF}"/>
              </a:ext>
            </a:extLst>
          </p:cNvPr>
          <p:cNvGrpSpPr/>
          <p:nvPr/>
        </p:nvGrpSpPr>
        <p:grpSpPr>
          <a:xfrm>
            <a:off x="304805" y="1684184"/>
            <a:ext cx="8572855" cy="3964384"/>
            <a:chOff x="304805" y="1732488"/>
            <a:chExt cx="8572855" cy="396438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4CB234-66BE-CE27-EF0A-EF1A450FB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805" y="1732488"/>
              <a:ext cx="8572855" cy="3964384"/>
            </a:xfrm>
            <a:prstGeom prst="rect">
              <a:avLst/>
            </a:prstGeom>
          </p:spPr>
        </p:pic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75D42D63-AFF8-4D87-B6A3-878AADB58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3397" y="1868595"/>
              <a:ext cx="1409700" cy="1476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BE4A04-94CA-0517-CB43-F9903BE8FAEF}"/>
              </a:ext>
            </a:extLst>
          </p:cNvPr>
          <p:cNvSpPr txBox="1"/>
          <p:nvPr/>
        </p:nvSpPr>
        <p:spPr>
          <a:xfrm>
            <a:off x="287337" y="5678201"/>
            <a:ext cx="8569325" cy="735756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This lesson gives you </a:t>
            </a:r>
            <a:r>
              <a:rPr lang="en-GB" spc="50" dirty="0">
                <a:latin typeface="Century Gothic" panose="020B0502020202020204" pitchFamily="34" charset="0"/>
              </a:rPr>
              <a:t>the </a:t>
            </a:r>
            <a:r>
              <a:rPr lang="en-GB" b="1" spc="50" dirty="0">
                <a:latin typeface="Century Gothic" panose="020B0502020202020204" pitchFamily="34" charset="0"/>
              </a:rPr>
              <a:t>chance to be heard </a:t>
            </a:r>
            <a:r>
              <a:rPr lang="en-GB" spc="50" dirty="0">
                <a:latin typeface="Century Gothic" panose="020B0502020202020204" pitchFamily="34" charset="0"/>
              </a:rPr>
              <a:t>by people around the </a:t>
            </a:r>
            <a:r>
              <a:rPr lang="en-GB" b="1" spc="50" dirty="0">
                <a:latin typeface="Century Gothic" panose="020B0502020202020204" pitchFamily="34" charset="0"/>
              </a:rPr>
              <a:t>UK </a:t>
            </a:r>
            <a:r>
              <a:rPr lang="en-GB" spc="50" dirty="0">
                <a:latin typeface="Century Gothic" panose="020B0502020202020204" pitchFamily="34" charset="0"/>
              </a:rPr>
              <a:t>who are </a:t>
            </a:r>
            <a:r>
              <a:rPr lang="en-GB" b="1" spc="50" dirty="0">
                <a:latin typeface="Century Gothic" panose="020B0502020202020204" pitchFamily="34" charset="0"/>
              </a:rPr>
              <a:t>in charge of looking after our villages</a:t>
            </a:r>
            <a:r>
              <a:rPr lang="en-GB" spc="50" dirty="0">
                <a:latin typeface="Century Gothic" panose="020B0502020202020204" pitchFamily="34" charset="0"/>
              </a:rPr>
              <a:t>,</a:t>
            </a:r>
            <a:r>
              <a:rPr lang="en-GB" b="1" spc="50" dirty="0">
                <a:latin typeface="Century Gothic" panose="020B0502020202020204" pitchFamily="34" charset="0"/>
              </a:rPr>
              <a:t> towns and cities</a:t>
            </a:r>
            <a:r>
              <a:rPr lang="en-GB" spc="50" dirty="0">
                <a:latin typeface="Century Gothic" panose="020B0502020202020204" pitchFamily="34" charset="0"/>
              </a:rPr>
              <a:t>!</a:t>
            </a:r>
            <a:endParaRPr lang="en-GB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3124F-D626-F5AF-DDDB-65E042C5FDC0}"/>
              </a:ext>
            </a:extLst>
          </p:cNvPr>
          <p:cNvSpPr txBox="1"/>
          <p:nvPr/>
        </p:nvSpPr>
        <p:spPr>
          <a:xfrm>
            <a:off x="287337" y="918796"/>
            <a:ext cx="8569325" cy="735756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VotesforSchools</a:t>
            </a:r>
            <a:r>
              <a:rPr lang="en-GB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has </a:t>
            </a:r>
            <a:r>
              <a:rPr lang="en-GB" spc="50" dirty="0">
                <a:latin typeface="Century Gothic" panose="020B0502020202020204" pitchFamily="34" charset="0"/>
              </a:rPr>
              <a:t>teamed up </a:t>
            </a:r>
            <a:r>
              <a:rPr lang="en-GB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with </a:t>
            </a:r>
            <a:r>
              <a:rPr lang="en-GB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Eco-Schools</a:t>
            </a:r>
            <a:r>
              <a:rPr lang="en-GB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to support their </a:t>
            </a:r>
            <a:r>
              <a:rPr lang="en-GB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Healthy Summer Toolkit</a:t>
            </a:r>
            <a:r>
              <a:rPr lang="en-GB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027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BA171-6AF0-4D84-60A2-658DCA757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ox sitting on a ledge&#10;&#10;Description automatically generated">
            <a:extLst>
              <a:ext uri="{FF2B5EF4-FFF2-40B4-BE49-F238E27FC236}">
                <a16:creationId xmlns:a16="http://schemas.microsoft.com/office/drawing/2014/main" id="{F479E624-BE2D-4286-FA1E-3B1C367931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93" y="1695417"/>
            <a:ext cx="8556414" cy="4578383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06C790F-4CB1-FBC6-4045-23EB6272719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EC167-3009-0762-BCC2-FBC2F40DB7F0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Why are we talking about this?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0A1E9-09A1-068C-CE13-7B723BCAA8A9}"/>
              </a:ext>
            </a:extLst>
          </p:cNvPr>
          <p:cNvSpPr txBox="1"/>
          <p:nvPr/>
        </p:nvSpPr>
        <p:spPr>
          <a:xfrm>
            <a:off x="611659" y="2029625"/>
            <a:ext cx="2802101" cy="2024215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Individual reflection (1-2 mins)</a:t>
            </a:r>
          </a:p>
          <a:p>
            <a:pPr algn="ctr"/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How do you feel when you see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wildlife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, like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animals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birds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or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insects</a:t>
            </a:r>
            <a:r>
              <a:rPr lang="en-GB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B00CD2-72DD-7310-F318-51B76E5497E4}"/>
              </a:ext>
            </a:extLst>
          </p:cNvPr>
          <p:cNvSpPr txBox="1"/>
          <p:nvPr/>
        </p:nvSpPr>
        <p:spPr>
          <a:xfrm>
            <a:off x="287337" y="918796"/>
            <a:ext cx="8569325" cy="735756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Many of us live in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towns and cities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You might not be used to seeing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lots of different wildlife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a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town or city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6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BA171-6AF0-4D84-60A2-658DCA757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tterfly on a flower&#10;&#10;Description automatically generated">
            <a:extLst>
              <a:ext uri="{FF2B5EF4-FFF2-40B4-BE49-F238E27FC236}">
                <a16:creationId xmlns:a16="http://schemas.microsoft.com/office/drawing/2014/main" id="{1F8F5B28-4C2A-430F-A806-2699998576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338" y="1707775"/>
            <a:ext cx="8569325" cy="3964384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06C790F-4CB1-FBC6-4045-23EB6272719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EC167-3009-0762-BCC2-FBC2F40DB7F0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Why are we talking about this?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166E64-0CFA-B495-A541-CDC47ED236C6}"/>
              </a:ext>
            </a:extLst>
          </p:cNvPr>
          <p:cNvSpPr txBox="1"/>
          <p:nvPr/>
        </p:nvSpPr>
        <p:spPr>
          <a:xfrm>
            <a:off x="290738" y="948043"/>
            <a:ext cx="8562870" cy="735756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However, there are </a:t>
            </a:r>
            <a:r>
              <a:rPr lang="en-GB" b="1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lots of different kinds of wildlife </a:t>
            </a:r>
            <a:r>
              <a:rPr lang="en-GB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that </a:t>
            </a:r>
            <a:r>
              <a:rPr lang="en-GB" b="1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live alongside humans 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 the hidden corners of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towns and cities across the UK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39DEFF-7EAB-8C36-8F59-ACCD0FCA623B}"/>
              </a:ext>
            </a:extLst>
          </p:cNvPr>
          <p:cNvSpPr txBox="1"/>
          <p:nvPr/>
        </p:nvSpPr>
        <p:spPr>
          <a:xfrm>
            <a:off x="290738" y="5692405"/>
            <a:ext cx="8562870" cy="735756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But is there enough? </a:t>
            </a:r>
            <a:r>
              <a:rPr lang="en-GB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Would you like more wildlife in your towns and cities? </a:t>
            </a:r>
            <a:r>
              <a:rPr lang="en-GB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Let’s decide today.</a:t>
            </a:r>
            <a:endParaRPr lang="en-GB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03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00DE1-6DA3-E02F-73FF-7E17C7115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ree with green leaves&#10;&#10;Description automatically generated">
            <a:extLst>
              <a:ext uri="{FF2B5EF4-FFF2-40B4-BE49-F238E27FC236}">
                <a16:creationId xmlns:a16="http://schemas.microsoft.com/office/drawing/2014/main" id="{42272822-6703-F7C9-3CCF-C19E048BC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716" y="1778000"/>
            <a:ext cx="4158615" cy="4495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423FFC0-8AB9-5C7E-186A-E4D120B074A5}"/>
              </a:ext>
            </a:extLst>
          </p:cNvPr>
          <p:cNvGrpSpPr/>
          <p:nvPr/>
        </p:nvGrpSpPr>
        <p:grpSpPr>
          <a:xfrm>
            <a:off x="1334103" y="2140877"/>
            <a:ext cx="1502446" cy="1476624"/>
            <a:chOff x="1276285" y="1645757"/>
            <a:chExt cx="1502446" cy="1476624"/>
          </a:xfrm>
        </p:grpSpPr>
        <p:pic>
          <p:nvPicPr>
            <p:cNvPr id="18" name="Picture 17" descr="A ladybug on a plant&#10;&#10;Description automatically generated">
              <a:extLst>
                <a:ext uri="{FF2B5EF4-FFF2-40B4-BE49-F238E27FC236}">
                  <a16:creationId xmlns:a16="http://schemas.microsoft.com/office/drawing/2014/main" id="{4D25DDE2-D34E-657D-8863-967B52D15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44572" y="1653502"/>
              <a:ext cx="898628" cy="898628"/>
            </a:xfrm>
            <a:prstGeom prst="ellipse">
              <a:avLst/>
            </a:prstGeom>
          </p:spPr>
        </p:pic>
        <p:pic>
          <p:nvPicPr>
            <p:cNvPr id="12" name="Picture 11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897EECCD-0070-58E3-0A0A-922F8C74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6285" y="1645757"/>
              <a:ext cx="1502446" cy="1476624"/>
            </a:xfrm>
            <a:prstGeom prst="rect">
              <a:avLst/>
            </a:prstGeom>
          </p:spPr>
        </p:pic>
      </p:grp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971F0D5-3E3B-023D-E8CF-0C1EC8871B31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E97EA-49E3-862A-B62C-37372860E93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wild out there…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44C35F-158D-2622-19F4-4BBED8D308C9}"/>
              </a:ext>
            </a:extLst>
          </p:cNvPr>
          <p:cNvGrpSpPr/>
          <p:nvPr/>
        </p:nvGrpSpPr>
        <p:grpSpPr>
          <a:xfrm>
            <a:off x="5830132" y="1814787"/>
            <a:ext cx="1536269" cy="1476624"/>
            <a:chOff x="6566511" y="2000681"/>
            <a:chExt cx="1536269" cy="1476624"/>
          </a:xfrm>
        </p:grpSpPr>
        <p:pic>
          <p:nvPicPr>
            <p:cNvPr id="20" name="Picture 19" descr="A bird with red head and white and black feathers&#10;&#10;Description automatically generated">
              <a:extLst>
                <a:ext uri="{FF2B5EF4-FFF2-40B4-BE49-F238E27FC236}">
                  <a16:creationId xmlns:a16="http://schemas.microsoft.com/office/drawing/2014/main" id="{05D5F6F0-D00A-3800-6284-99D5C9D0B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6511" y="2419640"/>
              <a:ext cx="900000" cy="900000"/>
            </a:xfrm>
            <a:prstGeom prst="ellipse">
              <a:avLst/>
            </a:prstGeom>
          </p:spPr>
        </p:pic>
        <p:pic>
          <p:nvPicPr>
            <p:cNvPr id="15" name="Picture 14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C367D59B-B54B-DFE5-2309-6B7ADC656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079846">
              <a:off x="6600334" y="2000681"/>
              <a:ext cx="1502446" cy="147662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DF4F0-3AD9-60B3-855C-3188FBD24105}"/>
              </a:ext>
            </a:extLst>
          </p:cNvPr>
          <p:cNvGrpSpPr/>
          <p:nvPr/>
        </p:nvGrpSpPr>
        <p:grpSpPr>
          <a:xfrm rot="20785167">
            <a:off x="3963579" y="3349459"/>
            <a:ext cx="1502446" cy="1519844"/>
            <a:chOff x="3803785" y="3012341"/>
            <a:chExt cx="1502446" cy="1519844"/>
          </a:xfrm>
        </p:grpSpPr>
        <p:pic>
          <p:nvPicPr>
            <p:cNvPr id="22" name="Picture 21" descr="A bug on a tree&#10;&#10;Description automatically generated">
              <a:extLst>
                <a:ext uri="{FF2B5EF4-FFF2-40B4-BE49-F238E27FC236}">
                  <a16:creationId xmlns:a16="http://schemas.microsoft.com/office/drawing/2014/main" id="{79163E8D-0835-FE74-5119-629C50CA3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1290" y="3012341"/>
              <a:ext cx="900000" cy="900000"/>
            </a:xfrm>
            <a:prstGeom prst="ellipse">
              <a:avLst/>
            </a:prstGeom>
          </p:spPr>
        </p:pic>
        <p:pic>
          <p:nvPicPr>
            <p:cNvPr id="13" name="Picture 12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4427364B-BB7C-36CD-862B-6BBE96938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62998">
              <a:off x="3803785" y="3055561"/>
              <a:ext cx="1502446" cy="147662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23058C-726E-877F-6464-897EB52227C3}"/>
              </a:ext>
            </a:extLst>
          </p:cNvPr>
          <p:cNvGrpSpPr/>
          <p:nvPr/>
        </p:nvGrpSpPr>
        <p:grpSpPr>
          <a:xfrm rot="20729665">
            <a:off x="1396705" y="4451195"/>
            <a:ext cx="1502446" cy="1476624"/>
            <a:chOff x="1217154" y="4736921"/>
            <a:chExt cx="1502446" cy="1476624"/>
          </a:xfrm>
        </p:grpSpPr>
        <p:pic>
          <p:nvPicPr>
            <p:cNvPr id="24" name="Picture 23" descr="A close-up of a mossy wall&#10;&#10;Description automatically generated">
              <a:extLst>
                <a:ext uri="{FF2B5EF4-FFF2-40B4-BE49-F238E27FC236}">
                  <a16:creationId xmlns:a16="http://schemas.microsoft.com/office/drawing/2014/main" id="{BC90EC19-1F84-3E6C-427D-96C907267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8360" y="4789392"/>
              <a:ext cx="900000" cy="900000"/>
            </a:xfrm>
            <a:prstGeom prst="ellipse">
              <a:avLst/>
            </a:prstGeom>
          </p:spPr>
        </p:pic>
        <p:pic>
          <p:nvPicPr>
            <p:cNvPr id="16" name="Picture 15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8CCB4C72-5E61-DED4-2E45-CD13E373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87925">
              <a:off x="1217154" y="4736921"/>
              <a:ext cx="1502446" cy="147662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5F5CE0-6AB2-CB5A-0494-9B47CACA0890}"/>
              </a:ext>
            </a:extLst>
          </p:cNvPr>
          <p:cNvGrpSpPr/>
          <p:nvPr/>
        </p:nvGrpSpPr>
        <p:grpSpPr>
          <a:xfrm>
            <a:off x="6148267" y="4837426"/>
            <a:ext cx="1547600" cy="1502446"/>
            <a:chOff x="6323287" y="4724010"/>
            <a:chExt cx="1547600" cy="1502446"/>
          </a:xfrm>
        </p:grpSpPr>
        <p:pic>
          <p:nvPicPr>
            <p:cNvPr id="26" name="Picture 25" descr="A young child playing with bubbles&#10;&#10;Description automatically generated">
              <a:extLst>
                <a:ext uri="{FF2B5EF4-FFF2-40B4-BE49-F238E27FC236}">
                  <a16:creationId xmlns:a16="http://schemas.microsoft.com/office/drawing/2014/main" id="{A96A6233-402C-A203-C5B5-491312B6D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3287" y="4914403"/>
              <a:ext cx="900000" cy="900000"/>
            </a:xfrm>
            <a:prstGeom prst="ellipse">
              <a:avLst/>
            </a:prstGeom>
          </p:spPr>
        </p:pic>
        <p:pic>
          <p:nvPicPr>
            <p:cNvPr id="14" name="Picture 13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867B884D-66B1-AF76-DB7A-D3D76C23B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40587">
              <a:off x="6381352" y="4736921"/>
              <a:ext cx="1502446" cy="147662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637E2BA-B623-E4DC-B8E6-024E6B4DB94B}"/>
              </a:ext>
            </a:extLst>
          </p:cNvPr>
          <p:cNvSpPr txBox="1"/>
          <p:nvPr/>
        </p:nvSpPr>
        <p:spPr>
          <a:xfrm>
            <a:off x="963178" y="1098769"/>
            <a:ext cx="7217644" cy="1791132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Pair activity (3-5 mins)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All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living things 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on our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planet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are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connected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Now we’re going to think about a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tree 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and the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different living</a:t>
            </a:r>
            <a:r>
              <a:rPr kumimoji="0" lang="en-GB" i="0" u="none" strike="noStrike" kern="1200" cap="none" spc="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b="1" i="0" u="none" strike="noStrike" kern="1200" cap="none" spc="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things</a:t>
            </a:r>
            <a:r>
              <a:rPr kumimoji="0" lang="en-GB" i="0" u="none" strike="noStrike" kern="1200" cap="none" spc="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that are in it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r>
              <a:rPr kumimoji="0" lang="en-GB" b="0" i="0" u="none" strike="noStrike" kern="1200" cap="none" spc="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Talk to your partner 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share your guesses 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about each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living thing </a:t>
            </a:r>
            <a:r>
              <a:rPr kumimoji="0" lang="en-GB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under the </a:t>
            </a:r>
            <a:r>
              <a:rPr kumimoji="0" lang="en-GB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magnifying</a:t>
            </a:r>
            <a:r>
              <a:rPr kumimoji="0" lang="en-GB" b="1" i="0" u="none" strike="noStrike" kern="1200" cap="none" spc="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glass</a:t>
            </a:r>
            <a:r>
              <a:rPr kumimoji="0" lang="en-GB" b="0" i="0" u="none" strike="noStrike" kern="1200" cap="none" spc="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kumimoji="0" lang="en-GB" b="0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67014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Primary Cover Slide">
  <a:themeElements>
    <a:clrScheme name="Prim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80A0F2"/>
      </a:accent1>
      <a:accent2>
        <a:srgbClr val="E52C4C"/>
      </a:accent2>
      <a:accent3>
        <a:srgbClr val="3E73EC"/>
      </a:accent3>
      <a:accent4>
        <a:srgbClr val="F26672"/>
      </a:accent4>
      <a:accent5>
        <a:srgbClr val="D34497"/>
      </a:accent5>
      <a:accent6>
        <a:srgbClr val="FFFFCC"/>
      </a:accent6>
      <a:hlink>
        <a:srgbClr val="3E73EC"/>
      </a:hlink>
      <a:folHlink>
        <a:srgbClr val="F266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mary Weekly Slides">
  <a:themeElements>
    <a:clrScheme name="Prim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80A0F2"/>
      </a:accent1>
      <a:accent2>
        <a:srgbClr val="E52C4C"/>
      </a:accent2>
      <a:accent3>
        <a:srgbClr val="3E73EC"/>
      </a:accent3>
      <a:accent4>
        <a:srgbClr val="F26672"/>
      </a:accent4>
      <a:accent5>
        <a:srgbClr val="D34497"/>
      </a:accent5>
      <a:accent6>
        <a:srgbClr val="FFFFCC"/>
      </a:accent6>
      <a:hlink>
        <a:srgbClr val="3E73EC"/>
      </a:hlink>
      <a:folHlink>
        <a:srgbClr val="F266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imary Main Content">
  <a:themeElements>
    <a:clrScheme name="Prim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80A0F2"/>
      </a:accent1>
      <a:accent2>
        <a:srgbClr val="E52C4C"/>
      </a:accent2>
      <a:accent3>
        <a:srgbClr val="3E73EC"/>
      </a:accent3>
      <a:accent4>
        <a:srgbClr val="F26672"/>
      </a:accent4>
      <a:accent5>
        <a:srgbClr val="D34497"/>
      </a:accent5>
      <a:accent6>
        <a:srgbClr val="FFFFCC"/>
      </a:accent6>
      <a:hlink>
        <a:srgbClr val="3E73EC"/>
      </a:hlink>
      <a:folHlink>
        <a:srgbClr val="F266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mary Blank Slide">
  <a:themeElements>
    <a:clrScheme name="Prim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80A0F2"/>
      </a:accent1>
      <a:accent2>
        <a:srgbClr val="E52C4C"/>
      </a:accent2>
      <a:accent3>
        <a:srgbClr val="3E73EC"/>
      </a:accent3>
      <a:accent4>
        <a:srgbClr val="F26672"/>
      </a:accent4>
      <a:accent5>
        <a:srgbClr val="D34497"/>
      </a:accent5>
      <a:accent6>
        <a:srgbClr val="FFFFCC"/>
      </a:accent6>
      <a:hlink>
        <a:srgbClr val="3E73EC"/>
      </a:hlink>
      <a:folHlink>
        <a:srgbClr val="F266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imary Blank Content">
  <a:themeElements>
    <a:clrScheme name="Prim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80A0F2"/>
      </a:accent1>
      <a:accent2>
        <a:srgbClr val="E52C4C"/>
      </a:accent2>
      <a:accent3>
        <a:srgbClr val="3E73EC"/>
      </a:accent3>
      <a:accent4>
        <a:srgbClr val="F26672"/>
      </a:accent4>
      <a:accent5>
        <a:srgbClr val="D34497"/>
      </a:accent5>
      <a:accent6>
        <a:srgbClr val="FFFFCC"/>
      </a:accent6>
      <a:hlink>
        <a:srgbClr val="3E73EC"/>
      </a:hlink>
      <a:folHlink>
        <a:srgbClr val="F266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mary Blank Content with Tick">
  <a:themeElements>
    <a:clrScheme name="Prim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80A0F2"/>
      </a:accent1>
      <a:accent2>
        <a:srgbClr val="E52C4C"/>
      </a:accent2>
      <a:accent3>
        <a:srgbClr val="3E73EC"/>
      </a:accent3>
      <a:accent4>
        <a:srgbClr val="F26672"/>
      </a:accent4>
      <a:accent5>
        <a:srgbClr val="D34497"/>
      </a:accent5>
      <a:accent6>
        <a:srgbClr val="FFFFCC"/>
      </a:accent6>
      <a:hlink>
        <a:srgbClr val="3E73EC"/>
      </a:hlink>
      <a:folHlink>
        <a:srgbClr val="F266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Primary Main Content">
  <a:themeElements>
    <a:clrScheme name="Prim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80A0F2"/>
      </a:accent1>
      <a:accent2>
        <a:srgbClr val="E52C4C"/>
      </a:accent2>
      <a:accent3>
        <a:srgbClr val="3E73EC"/>
      </a:accent3>
      <a:accent4>
        <a:srgbClr val="F26672"/>
      </a:accent4>
      <a:accent5>
        <a:srgbClr val="D34497"/>
      </a:accent5>
      <a:accent6>
        <a:srgbClr val="FFFFCC"/>
      </a:accent6>
      <a:hlink>
        <a:srgbClr val="3E73EC"/>
      </a:hlink>
      <a:folHlink>
        <a:srgbClr val="F266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15551</TotalTime>
  <Words>2249</Words>
  <Application>Microsoft Office PowerPoint</Application>
  <PresentationFormat>On-screen Show (4:3)</PresentationFormat>
  <Paragraphs>429</Paragraphs>
  <Slides>33</Slides>
  <Notes>28</Notes>
  <HiddenSlides>5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</vt:lpstr>
      <vt:lpstr>Bernard MT Condensed</vt:lpstr>
      <vt:lpstr>Calibri</vt:lpstr>
      <vt:lpstr>Castellar</vt:lpstr>
      <vt:lpstr>Cavolini</vt:lpstr>
      <vt:lpstr>Century Gothic</vt:lpstr>
      <vt:lpstr>Copperplate Gothic Light</vt:lpstr>
      <vt:lpstr>Goudy Stout</vt:lpstr>
      <vt:lpstr>Modern Love Grunge</vt:lpstr>
      <vt:lpstr>Times New Roman</vt:lpstr>
      <vt:lpstr>Primary Cover Slide</vt:lpstr>
      <vt:lpstr>Primary Weekly Slides</vt:lpstr>
      <vt:lpstr>Primary Main Content</vt:lpstr>
      <vt:lpstr>Primary Blank Slide</vt:lpstr>
      <vt:lpstr>Primary Blank Content</vt:lpstr>
      <vt:lpstr>Primary Blank Content with Tick</vt:lpstr>
      <vt:lpstr>1_Primary Main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VotesforSchools</dc:creator>
  <cp:lastModifiedBy>Georgie Emery</cp:lastModifiedBy>
  <cp:revision>613</cp:revision>
  <dcterms:created xsi:type="dcterms:W3CDTF">2023-07-12T12:40:44Z</dcterms:created>
  <dcterms:modified xsi:type="dcterms:W3CDTF">2024-04-17T09:36:55Z</dcterms:modified>
</cp:coreProperties>
</file>